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8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slideLayouts/_rels/slideLayout9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91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90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92.xml.rels" ContentType="application/vnd.openxmlformats-package.relationships+xml"/>
  <Override PartName="/ppt/slideLayouts/_rels/slideLayout85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93.xml.rels" ContentType="application/vnd.openxmlformats-package.relationships+xml"/>
  <Override PartName="/ppt/slideLayouts/_rels/slideLayout86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89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96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88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95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94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87.xml.rels" ContentType="application/vnd.openxmlformats-package.relationships+xml"/>
  <Override PartName="/ppt/slideLayouts/slideLayout56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  <p:sldMasterId id="2147483739" r:id="rId9"/>
  </p:sldMasterIdLst>
  <p:sldIdLst>
    <p:sldId id="256" r:id="rId10"/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4" r:id="rId18"/>
    <p:sldId id="265" r:id="rId19"/>
  </p:sldIdLst>
  <p:sldSz cx="9144000" cy="51435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" Target="slides/slide1.xml"/><Relationship Id="rId11" Type="http://schemas.openxmlformats.org/officeDocument/2006/relationships/slide" Target="slides/slide2.xml"/><Relationship Id="rId12" Type="http://schemas.openxmlformats.org/officeDocument/2006/relationships/slide" Target="slides/slide3.xml"/><Relationship Id="rId13" Type="http://schemas.openxmlformats.org/officeDocument/2006/relationships/slide" Target="slides/slide4.xml"/><Relationship Id="rId14" Type="http://schemas.openxmlformats.org/officeDocument/2006/relationships/slide" Target="slides/slide5.xml"/><Relationship Id="rId15" Type="http://schemas.openxmlformats.org/officeDocument/2006/relationships/slide" Target="slides/slide6.xml"/><Relationship Id="rId16" Type="http://schemas.openxmlformats.org/officeDocument/2006/relationships/slide" Target="slides/slide7.xml"/><Relationship Id="rId17" Type="http://schemas.openxmlformats.org/officeDocument/2006/relationships/slide" Target="slides/slide8.xml"/><Relationship Id="rId18" Type="http://schemas.openxmlformats.org/officeDocument/2006/relationships/slide" Target="slides/slide9.xml"/><Relationship Id="rId19" Type="http://schemas.openxmlformats.org/officeDocument/2006/relationships/slide" Target="slides/slide10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1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2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3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4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5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6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9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1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4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5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6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7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8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1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8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3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6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7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8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9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0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7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8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8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9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3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9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9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0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5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8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9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0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1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2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20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2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2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2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3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5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3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2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7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0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1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2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3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4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62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6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6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7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7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7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77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8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4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8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9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9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2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3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4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5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6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0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0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0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1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1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9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2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2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6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2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1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3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4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5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6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7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8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49.xml"/><Relationship Id="rId4" Type="http://schemas.openxmlformats.org/officeDocument/2006/relationships/slideLayout" Target="../slideLayouts/slideLayout50.xml"/><Relationship Id="rId5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3.xml"/><Relationship Id="rId8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58.xml"/><Relationship Id="rId13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61.xml"/><Relationship Id="rId4" Type="http://schemas.openxmlformats.org/officeDocument/2006/relationships/slideLayout" Target="../slideLayouts/slideLayout62.xml"/><Relationship Id="rId5" Type="http://schemas.openxmlformats.org/officeDocument/2006/relationships/slideLayout" Target="../slideLayouts/slideLayout63.xml"/><Relationship Id="rId6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5.xml"/><Relationship Id="rId8" Type="http://schemas.openxmlformats.org/officeDocument/2006/relationships/slideLayout" Target="../slideLayouts/slideLayout66.xml"/><Relationship Id="rId9" Type="http://schemas.openxmlformats.org/officeDocument/2006/relationships/slideLayout" Target="../slideLayouts/slideLayout67.xml"/><Relationship Id="rId10" Type="http://schemas.openxmlformats.org/officeDocument/2006/relationships/slideLayout" Target="../slideLayouts/slideLayout68.xml"/><Relationship Id="rId11" Type="http://schemas.openxmlformats.org/officeDocument/2006/relationships/slideLayout" Target="../slideLayouts/slideLayout69.xml"/><Relationship Id="rId12" Type="http://schemas.openxmlformats.org/officeDocument/2006/relationships/slideLayout" Target="../slideLayouts/slideLayout70.xml"/><Relationship Id="rId13" Type="http://schemas.openxmlformats.org/officeDocument/2006/relationships/slideLayout" Target="../slideLayouts/slideLayout71.xml"/><Relationship Id="rId14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73.xml"/><Relationship Id="rId4" Type="http://schemas.openxmlformats.org/officeDocument/2006/relationships/slideLayout" Target="../slideLayouts/slideLayout74.xml"/><Relationship Id="rId5" Type="http://schemas.openxmlformats.org/officeDocument/2006/relationships/slideLayout" Target="../slideLayouts/slideLayout75.xml"/><Relationship Id="rId6" Type="http://schemas.openxmlformats.org/officeDocument/2006/relationships/slideLayout" Target="../slideLayouts/slideLayout76.xml"/><Relationship Id="rId7" Type="http://schemas.openxmlformats.org/officeDocument/2006/relationships/slideLayout" Target="../slideLayouts/slideLayout77.xml"/><Relationship Id="rId8" Type="http://schemas.openxmlformats.org/officeDocument/2006/relationships/slideLayout" Target="../slideLayouts/slideLayout78.xml"/><Relationship Id="rId9" Type="http://schemas.openxmlformats.org/officeDocument/2006/relationships/slideLayout" Target="../slideLayouts/slideLayout79.xml"/><Relationship Id="rId10" Type="http://schemas.openxmlformats.org/officeDocument/2006/relationships/slideLayout" Target="../slideLayouts/slideLayout80.xml"/><Relationship Id="rId11" Type="http://schemas.openxmlformats.org/officeDocument/2006/relationships/slideLayout" Target="../slideLayouts/slideLayout81.xml"/><Relationship Id="rId12" Type="http://schemas.openxmlformats.org/officeDocument/2006/relationships/slideLayout" Target="../slideLayouts/slideLayout82.xml"/><Relationship Id="rId13" Type="http://schemas.openxmlformats.org/officeDocument/2006/relationships/slideLayout" Target="../slideLayouts/slideLayout83.xml"/><Relationship Id="rId14" Type="http://schemas.openxmlformats.org/officeDocument/2006/relationships/slideLayout" Target="../slideLayouts/slideLayout84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85.xml"/><Relationship Id="rId4" Type="http://schemas.openxmlformats.org/officeDocument/2006/relationships/slideLayout" Target="../slideLayouts/slideLayout86.xml"/><Relationship Id="rId5" Type="http://schemas.openxmlformats.org/officeDocument/2006/relationships/slideLayout" Target="../slideLayouts/slideLayout87.xml"/><Relationship Id="rId6" Type="http://schemas.openxmlformats.org/officeDocument/2006/relationships/slideLayout" Target="../slideLayouts/slideLayout88.xml"/><Relationship Id="rId7" Type="http://schemas.openxmlformats.org/officeDocument/2006/relationships/slideLayout" Target="../slideLayouts/slideLayout89.xml"/><Relationship Id="rId8" Type="http://schemas.openxmlformats.org/officeDocument/2006/relationships/slideLayout" Target="../slideLayouts/slideLayout90.xml"/><Relationship Id="rId9" Type="http://schemas.openxmlformats.org/officeDocument/2006/relationships/slideLayout" Target="../slideLayouts/slideLayout91.xml"/><Relationship Id="rId10" Type="http://schemas.openxmlformats.org/officeDocument/2006/relationships/slideLayout" Target="../slideLayouts/slideLayout92.xml"/><Relationship Id="rId11" Type="http://schemas.openxmlformats.org/officeDocument/2006/relationships/slideLayout" Target="../slideLayouts/slideLayout93.xml"/><Relationship Id="rId12" Type="http://schemas.openxmlformats.org/officeDocument/2006/relationships/slideLayout" Target="../slideLayouts/slideLayout94.xml"/><Relationship Id="rId13" Type="http://schemas.openxmlformats.org/officeDocument/2006/relationships/slideLayout" Target="../slideLayouts/slideLayout95.xml"/><Relationship Id="rId14" Type="http://schemas.openxmlformats.org/officeDocument/2006/relationships/slideLayout" Target="../slideLayouts/slideLayout9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ceb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Google Shape;9;p2" descr=""/>
          <p:cNvPicPr/>
          <p:nvPr/>
        </p:nvPicPr>
        <p:blipFill>
          <a:blip r:embed="rId2"/>
          <a:srcRect l="4837" t="6382" r="4889" b="5804"/>
          <a:stretch/>
        </p:blipFill>
        <p:spPr>
          <a:xfrm>
            <a:off x="0" y="0"/>
            <a:ext cx="9141120" cy="5140800"/>
          </a:xfrm>
          <a:prstGeom prst="rect">
            <a:avLst/>
          </a:prstGeom>
          <a:ln>
            <a:noFill/>
          </a:ln>
        </p:spPr>
      </p:pic>
      <p:sp>
        <p:nvSpPr>
          <p:cNvPr id="1" name="CustomShape 1"/>
          <p:cNvSpPr/>
          <p:nvPr/>
        </p:nvSpPr>
        <p:spPr>
          <a:xfrm>
            <a:off x="3280320" y="4893120"/>
            <a:ext cx="663120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302926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" name="CustomShape 2"/>
          <p:cNvSpPr/>
          <p:nvPr/>
        </p:nvSpPr>
        <p:spPr>
          <a:xfrm rot="10800000">
            <a:off x="-92520" y="247320"/>
            <a:ext cx="459720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dk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" name="CustomShape 3"/>
          <p:cNvSpPr/>
          <p:nvPr/>
        </p:nvSpPr>
        <p:spPr>
          <a:xfrm rot="10800000">
            <a:off x="-92520" y="385560"/>
            <a:ext cx="12387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dk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" name="CustomShape 4"/>
          <p:cNvSpPr/>
          <p:nvPr/>
        </p:nvSpPr>
        <p:spPr>
          <a:xfrm rot="10800000">
            <a:off x="1275840" y="388440"/>
            <a:ext cx="8100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dk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" name="CustomShape 5"/>
          <p:cNvSpPr/>
          <p:nvPr/>
        </p:nvSpPr>
        <p:spPr>
          <a:xfrm rot="10800000">
            <a:off x="1486440" y="388440"/>
            <a:ext cx="8100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dk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" name="CustomShape 6"/>
          <p:cNvSpPr/>
          <p:nvPr/>
        </p:nvSpPr>
        <p:spPr>
          <a:xfrm rot="10800000">
            <a:off x="1697040" y="388440"/>
            <a:ext cx="8100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dk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" name="PlaceHolder 7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8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ceb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oogle Shape;51;p7" descr=""/>
          <p:cNvPicPr/>
          <p:nvPr/>
        </p:nvPicPr>
        <p:blipFill>
          <a:blip r:embed="rId2"/>
          <a:srcRect l="4837" t="6382" r="4889" b="5804"/>
          <a:stretch/>
        </p:blipFill>
        <p:spPr>
          <a:xfrm>
            <a:off x="0" y="0"/>
            <a:ext cx="9141120" cy="5140800"/>
          </a:xfrm>
          <a:prstGeom prst="rect">
            <a:avLst/>
          </a:prstGeom>
          <a:ln>
            <a:noFill/>
          </a:ln>
        </p:spPr>
      </p:pic>
      <p:sp>
        <p:nvSpPr>
          <p:cNvPr id="46" name="CustomShape 1"/>
          <p:cNvSpPr/>
          <p:nvPr/>
        </p:nvSpPr>
        <p:spPr>
          <a:xfrm rot="10800000">
            <a:off x="-92520" y="247320"/>
            <a:ext cx="459720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dk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7" name="CustomShape 2"/>
          <p:cNvSpPr/>
          <p:nvPr/>
        </p:nvSpPr>
        <p:spPr>
          <a:xfrm rot="10800000">
            <a:off x="-92520" y="385560"/>
            <a:ext cx="12387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dk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8" name="CustomShape 3"/>
          <p:cNvSpPr/>
          <p:nvPr/>
        </p:nvSpPr>
        <p:spPr>
          <a:xfrm>
            <a:off x="3280320" y="4893120"/>
            <a:ext cx="663120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302926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9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50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ceb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5;p13" descr=""/>
          <p:cNvPicPr/>
          <p:nvPr/>
        </p:nvPicPr>
        <p:blipFill>
          <a:blip r:embed="rId2"/>
          <a:srcRect l="4837" t="6382" r="4889" b="5804"/>
          <a:stretch/>
        </p:blipFill>
        <p:spPr>
          <a:xfrm>
            <a:off x="0" y="0"/>
            <a:ext cx="9141120" cy="5140800"/>
          </a:xfrm>
          <a:prstGeom prst="rect">
            <a:avLst/>
          </a:prstGeom>
          <a:ln>
            <a:noFill/>
          </a:ln>
        </p:spPr>
      </p:pic>
      <p:sp>
        <p:nvSpPr>
          <p:cNvPr id="88" name="CustomShape 1"/>
          <p:cNvSpPr/>
          <p:nvPr/>
        </p:nvSpPr>
        <p:spPr>
          <a:xfrm rot="10800000">
            <a:off x="-92520" y="247320"/>
            <a:ext cx="459720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dk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9" name="CustomShape 2"/>
          <p:cNvSpPr/>
          <p:nvPr/>
        </p:nvSpPr>
        <p:spPr>
          <a:xfrm rot="10800000">
            <a:off x="-92520" y="385560"/>
            <a:ext cx="12387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dk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0" name="CustomShape 3"/>
          <p:cNvSpPr/>
          <p:nvPr/>
        </p:nvSpPr>
        <p:spPr>
          <a:xfrm>
            <a:off x="3280320" y="4893120"/>
            <a:ext cx="663120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302926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1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92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ceb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64;p9" descr=""/>
          <p:cNvPicPr/>
          <p:nvPr/>
        </p:nvPicPr>
        <p:blipFill>
          <a:blip r:embed="rId2"/>
          <a:srcRect l="4837" t="6382" r="4889" b="5804"/>
          <a:stretch/>
        </p:blipFill>
        <p:spPr>
          <a:xfrm>
            <a:off x="0" y="0"/>
            <a:ext cx="9141120" cy="5140800"/>
          </a:xfrm>
          <a:prstGeom prst="rect">
            <a:avLst/>
          </a:prstGeom>
          <a:ln>
            <a:noFill/>
          </a:ln>
        </p:spPr>
      </p:pic>
      <p:sp>
        <p:nvSpPr>
          <p:cNvPr id="130" name="CustomShape 1"/>
          <p:cNvSpPr/>
          <p:nvPr/>
        </p:nvSpPr>
        <p:spPr>
          <a:xfrm rot="10800000">
            <a:off x="-92520" y="247320"/>
            <a:ext cx="459720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dk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1" name="CustomShape 2"/>
          <p:cNvSpPr/>
          <p:nvPr/>
        </p:nvSpPr>
        <p:spPr>
          <a:xfrm rot="10800000">
            <a:off x="-92520" y="385560"/>
            <a:ext cx="12387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dk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2" name="CustomShape 3"/>
          <p:cNvSpPr/>
          <p:nvPr/>
        </p:nvSpPr>
        <p:spPr>
          <a:xfrm>
            <a:off x="3280320" y="4893120"/>
            <a:ext cx="663120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302926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3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ceb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20;p3" descr=""/>
          <p:cNvPicPr/>
          <p:nvPr/>
        </p:nvPicPr>
        <p:blipFill>
          <a:blip r:embed="rId2"/>
          <a:srcRect l="4837" t="6382" r="4889" b="5804"/>
          <a:stretch/>
        </p:blipFill>
        <p:spPr>
          <a:xfrm>
            <a:off x="0" y="0"/>
            <a:ext cx="9141120" cy="5140800"/>
          </a:xfrm>
          <a:prstGeom prst="rect">
            <a:avLst/>
          </a:prstGeom>
          <a:ln>
            <a:noFill/>
          </a:ln>
        </p:spPr>
      </p:pic>
      <p:sp>
        <p:nvSpPr>
          <p:cNvPr id="172" name="CustomShape 1"/>
          <p:cNvSpPr/>
          <p:nvPr/>
        </p:nvSpPr>
        <p:spPr>
          <a:xfrm rot="10800000">
            <a:off x="-92520" y="247320"/>
            <a:ext cx="459720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dk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3" name="CustomShape 2"/>
          <p:cNvSpPr/>
          <p:nvPr/>
        </p:nvSpPr>
        <p:spPr>
          <a:xfrm rot="10800000">
            <a:off x="-92520" y="385560"/>
            <a:ext cx="12387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dk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4" name="CustomShape 3"/>
          <p:cNvSpPr/>
          <p:nvPr/>
        </p:nvSpPr>
        <p:spPr>
          <a:xfrm>
            <a:off x="3280320" y="4893120"/>
            <a:ext cx="663120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302926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5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76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  <p:sldLayoutId id="2147483710" r:id="rId12"/>
    <p:sldLayoutId id="2147483711" r:id="rId13"/>
    <p:sldLayoutId id="2147483712" r:id="rId14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ceb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113;p15" descr=""/>
          <p:cNvPicPr/>
          <p:nvPr/>
        </p:nvPicPr>
        <p:blipFill>
          <a:blip r:embed="rId2"/>
          <a:srcRect l="4837" t="6382" r="4889" b="5804"/>
          <a:stretch/>
        </p:blipFill>
        <p:spPr>
          <a:xfrm>
            <a:off x="0" y="0"/>
            <a:ext cx="9141120" cy="5140800"/>
          </a:xfrm>
          <a:prstGeom prst="rect">
            <a:avLst/>
          </a:prstGeom>
          <a:ln>
            <a:noFill/>
          </a:ln>
        </p:spPr>
      </p:pic>
      <p:sp>
        <p:nvSpPr>
          <p:cNvPr id="214" name="CustomShape 1"/>
          <p:cNvSpPr/>
          <p:nvPr/>
        </p:nvSpPr>
        <p:spPr>
          <a:xfrm rot="10800000">
            <a:off x="-92520" y="247320"/>
            <a:ext cx="459720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dk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15" name="CustomShape 2"/>
          <p:cNvSpPr/>
          <p:nvPr/>
        </p:nvSpPr>
        <p:spPr>
          <a:xfrm rot="10800000">
            <a:off x="-92520" y="385560"/>
            <a:ext cx="12387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dk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16" name="CustomShape 3"/>
          <p:cNvSpPr/>
          <p:nvPr/>
        </p:nvSpPr>
        <p:spPr>
          <a:xfrm>
            <a:off x="3280320" y="4893120"/>
            <a:ext cx="663120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302926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17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18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  <p:sldLayoutId id="2147483723" r:id="rId12"/>
    <p:sldLayoutId id="2147483724" r:id="rId13"/>
    <p:sldLayoutId id="2147483725" r:id="rId14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ceb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120;p16" descr=""/>
          <p:cNvPicPr/>
          <p:nvPr/>
        </p:nvPicPr>
        <p:blipFill>
          <a:blip r:embed="rId2"/>
          <a:srcRect l="4837" t="6382" r="4889" b="5804"/>
          <a:stretch/>
        </p:blipFill>
        <p:spPr>
          <a:xfrm>
            <a:off x="0" y="0"/>
            <a:ext cx="9141120" cy="5140800"/>
          </a:xfrm>
          <a:prstGeom prst="rect">
            <a:avLst/>
          </a:prstGeom>
          <a:ln>
            <a:noFill/>
          </a:ln>
        </p:spPr>
      </p:pic>
      <p:sp>
        <p:nvSpPr>
          <p:cNvPr id="256" name="CustomShape 1"/>
          <p:cNvSpPr/>
          <p:nvPr/>
        </p:nvSpPr>
        <p:spPr>
          <a:xfrm rot="10800000">
            <a:off x="-92520" y="247320"/>
            <a:ext cx="459720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dk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57" name="CustomShape 2"/>
          <p:cNvSpPr/>
          <p:nvPr/>
        </p:nvSpPr>
        <p:spPr>
          <a:xfrm rot="10800000">
            <a:off x="-92520" y="385560"/>
            <a:ext cx="12387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dk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58" name="CustomShape 3"/>
          <p:cNvSpPr/>
          <p:nvPr/>
        </p:nvSpPr>
        <p:spPr>
          <a:xfrm>
            <a:off x="3280320" y="4893120"/>
            <a:ext cx="663120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302926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59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60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  <p:sldLayoutId id="2147483736" r:id="rId12"/>
    <p:sldLayoutId id="2147483737" r:id="rId13"/>
    <p:sldLayoutId id="2147483738" r:id="rId14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ceb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58;p8" descr=""/>
          <p:cNvPicPr/>
          <p:nvPr/>
        </p:nvPicPr>
        <p:blipFill>
          <a:blip r:embed="rId2"/>
          <a:srcRect l="4837" t="6382" r="4889" b="5804"/>
          <a:stretch/>
        </p:blipFill>
        <p:spPr>
          <a:xfrm>
            <a:off x="0" y="0"/>
            <a:ext cx="9141120" cy="5140800"/>
          </a:xfrm>
          <a:prstGeom prst="rect">
            <a:avLst/>
          </a:prstGeom>
          <a:ln>
            <a:noFill/>
          </a:ln>
        </p:spPr>
      </p:pic>
      <p:sp>
        <p:nvSpPr>
          <p:cNvPr id="298" name="CustomShape 1"/>
          <p:cNvSpPr/>
          <p:nvPr/>
        </p:nvSpPr>
        <p:spPr>
          <a:xfrm rot="10800000">
            <a:off x="-92520" y="247320"/>
            <a:ext cx="459720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dk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99" name="CustomShape 2"/>
          <p:cNvSpPr/>
          <p:nvPr/>
        </p:nvSpPr>
        <p:spPr>
          <a:xfrm rot="10800000">
            <a:off x="-92520" y="385560"/>
            <a:ext cx="12387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dk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00" name="CustomShape 3"/>
          <p:cNvSpPr/>
          <p:nvPr/>
        </p:nvSpPr>
        <p:spPr>
          <a:xfrm>
            <a:off x="3280320" y="4893120"/>
            <a:ext cx="663120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302926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01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02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  <p:sldLayoutId id="2147483749" r:id="rId12"/>
    <p:sldLayoutId id="2147483750" r:id="rId13"/>
    <p:sldLayoutId id="2147483751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6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6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CustomShape 1"/>
          <p:cNvSpPr/>
          <p:nvPr/>
        </p:nvSpPr>
        <p:spPr>
          <a:xfrm>
            <a:off x="182880" y="197640"/>
            <a:ext cx="7221240" cy="327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80000"/>
              </a:lnSpc>
              <a:tabLst>
                <a:tab algn="l" pos="0"/>
              </a:tabLst>
            </a:pPr>
            <a:r>
              <a:rPr b="0" lang="en" sz="3600" spc="-1" strike="noStrike">
                <a:solidFill>
                  <a:srgbClr val="212739"/>
                </a:solidFill>
                <a:latin typeface="Bigshot One"/>
                <a:ea typeface="Bigshot One"/>
              </a:rPr>
              <a:t>Статический анализ векторизуемости циклов на основе КС-достижимости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340" name="CustomShape 2"/>
          <p:cNvSpPr/>
          <p:nvPr/>
        </p:nvSpPr>
        <p:spPr>
          <a:xfrm>
            <a:off x="826560" y="2926080"/>
            <a:ext cx="938160" cy="226080"/>
          </a:xfrm>
          <a:custGeom>
            <a:avLst/>
            <a:gdLst/>
            <a:ahLst/>
            <a:rect l="l" t="t" r="r" b="b"/>
            <a:pathLst>
              <a:path w="37644" h="9153">
                <a:moveTo>
                  <a:pt x="5335" y="1"/>
                </a:moveTo>
                <a:cubicBezTo>
                  <a:pt x="4473" y="1"/>
                  <a:pt x="3786" y="732"/>
                  <a:pt x="3786" y="1637"/>
                </a:cubicBezTo>
                <a:cubicBezTo>
                  <a:pt x="3786" y="2793"/>
                  <a:pt x="4669" y="3743"/>
                  <a:pt x="5772" y="3743"/>
                </a:cubicBezTo>
                <a:lnTo>
                  <a:pt x="13036" y="3743"/>
                </a:lnTo>
                <a:cubicBezTo>
                  <a:pt x="13308" y="3743"/>
                  <a:pt x="13526" y="3993"/>
                  <a:pt x="13526" y="4298"/>
                </a:cubicBezTo>
                <a:cubicBezTo>
                  <a:pt x="13526" y="4833"/>
                  <a:pt x="13145" y="5258"/>
                  <a:pt x="12676" y="5258"/>
                </a:cubicBezTo>
                <a:lnTo>
                  <a:pt x="1910" y="5258"/>
                </a:lnTo>
                <a:cubicBezTo>
                  <a:pt x="852" y="5258"/>
                  <a:pt x="1" y="6164"/>
                  <a:pt x="1" y="7287"/>
                </a:cubicBezTo>
                <a:cubicBezTo>
                  <a:pt x="1" y="8312"/>
                  <a:pt x="786" y="9153"/>
                  <a:pt x="1768" y="9153"/>
                </a:cubicBezTo>
                <a:lnTo>
                  <a:pt x="20682" y="9153"/>
                </a:lnTo>
                <a:cubicBezTo>
                  <a:pt x="20933" y="9153"/>
                  <a:pt x="21130" y="8945"/>
                  <a:pt x="21130" y="8695"/>
                </a:cubicBezTo>
                <a:cubicBezTo>
                  <a:pt x="21130" y="8443"/>
                  <a:pt x="20933" y="8237"/>
                  <a:pt x="20682" y="8237"/>
                </a:cubicBezTo>
                <a:lnTo>
                  <a:pt x="1768" y="8237"/>
                </a:lnTo>
                <a:cubicBezTo>
                  <a:pt x="1299" y="8237"/>
                  <a:pt x="917" y="7811"/>
                  <a:pt x="917" y="7287"/>
                </a:cubicBezTo>
                <a:cubicBezTo>
                  <a:pt x="917" y="6666"/>
                  <a:pt x="1365" y="6175"/>
                  <a:pt x="1910" y="6175"/>
                </a:cubicBezTo>
                <a:lnTo>
                  <a:pt x="12676" y="6175"/>
                </a:lnTo>
                <a:cubicBezTo>
                  <a:pt x="13647" y="6175"/>
                  <a:pt x="14443" y="5335"/>
                  <a:pt x="14443" y="4298"/>
                </a:cubicBezTo>
                <a:cubicBezTo>
                  <a:pt x="14443" y="3491"/>
                  <a:pt x="13810" y="2826"/>
                  <a:pt x="13036" y="2826"/>
                </a:cubicBezTo>
                <a:lnTo>
                  <a:pt x="5772" y="2826"/>
                </a:lnTo>
                <a:cubicBezTo>
                  <a:pt x="5171" y="2826"/>
                  <a:pt x="4691" y="2291"/>
                  <a:pt x="4691" y="1637"/>
                </a:cubicBezTo>
                <a:cubicBezTo>
                  <a:pt x="4691" y="1234"/>
                  <a:pt x="4975" y="907"/>
                  <a:pt x="5335" y="907"/>
                </a:cubicBezTo>
                <a:lnTo>
                  <a:pt x="27445" y="907"/>
                </a:lnTo>
                <a:cubicBezTo>
                  <a:pt x="27794" y="907"/>
                  <a:pt x="28077" y="1234"/>
                  <a:pt x="28077" y="1637"/>
                </a:cubicBezTo>
                <a:cubicBezTo>
                  <a:pt x="28077" y="2291"/>
                  <a:pt x="27597" y="2826"/>
                  <a:pt x="27008" y="2826"/>
                </a:cubicBezTo>
                <a:lnTo>
                  <a:pt x="20573" y="2826"/>
                </a:lnTo>
                <a:cubicBezTo>
                  <a:pt x="19657" y="2826"/>
                  <a:pt x="18915" y="3612"/>
                  <a:pt x="18915" y="4572"/>
                </a:cubicBezTo>
                <a:cubicBezTo>
                  <a:pt x="18915" y="5280"/>
                  <a:pt x="19460" y="5859"/>
                  <a:pt x="20137" y="5859"/>
                </a:cubicBezTo>
                <a:lnTo>
                  <a:pt x="37186" y="5859"/>
                </a:lnTo>
                <a:cubicBezTo>
                  <a:pt x="37436" y="5859"/>
                  <a:pt x="37644" y="5651"/>
                  <a:pt x="37644" y="5400"/>
                </a:cubicBezTo>
                <a:cubicBezTo>
                  <a:pt x="37644" y="5149"/>
                  <a:pt x="37436" y="4942"/>
                  <a:pt x="37186" y="4942"/>
                </a:cubicBezTo>
                <a:lnTo>
                  <a:pt x="20137" y="4942"/>
                </a:lnTo>
                <a:cubicBezTo>
                  <a:pt x="19962" y="4942"/>
                  <a:pt x="19821" y="4778"/>
                  <a:pt x="19821" y="4572"/>
                </a:cubicBezTo>
                <a:cubicBezTo>
                  <a:pt x="19821" y="4113"/>
                  <a:pt x="20158" y="3743"/>
                  <a:pt x="20573" y="3743"/>
                </a:cubicBezTo>
                <a:lnTo>
                  <a:pt x="27008" y="3743"/>
                </a:lnTo>
                <a:cubicBezTo>
                  <a:pt x="28099" y="3743"/>
                  <a:pt x="28994" y="2793"/>
                  <a:pt x="28994" y="1637"/>
                </a:cubicBezTo>
                <a:cubicBezTo>
                  <a:pt x="28994" y="732"/>
                  <a:pt x="28296" y="1"/>
                  <a:pt x="2744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1" name="CustomShape 3"/>
          <p:cNvSpPr/>
          <p:nvPr/>
        </p:nvSpPr>
        <p:spPr>
          <a:xfrm>
            <a:off x="2063520" y="3396960"/>
            <a:ext cx="677160" cy="229680"/>
          </a:xfrm>
          <a:custGeom>
            <a:avLst/>
            <a:gdLst/>
            <a:ahLst/>
            <a:rect l="l" t="t" r="r" b="b"/>
            <a:pathLst>
              <a:path w="27195" h="9306">
                <a:moveTo>
                  <a:pt x="5913" y="0"/>
                </a:moveTo>
                <a:cubicBezTo>
                  <a:pt x="4931" y="0"/>
                  <a:pt x="4135" y="753"/>
                  <a:pt x="4135" y="1670"/>
                </a:cubicBezTo>
                <a:lnTo>
                  <a:pt x="4135" y="1942"/>
                </a:lnTo>
                <a:cubicBezTo>
                  <a:pt x="4135" y="2913"/>
                  <a:pt x="4986" y="3709"/>
                  <a:pt x="6033" y="3709"/>
                </a:cubicBezTo>
                <a:lnTo>
                  <a:pt x="7833" y="3709"/>
                </a:lnTo>
                <a:cubicBezTo>
                  <a:pt x="8378" y="3709"/>
                  <a:pt x="8814" y="4102"/>
                  <a:pt x="8814" y="4571"/>
                </a:cubicBezTo>
                <a:cubicBezTo>
                  <a:pt x="8814" y="5149"/>
                  <a:pt x="8291" y="5618"/>
                  <a:pt x="7636" y="5618"/>
                </a:cubicBezTo>
                <a:lnTo>
                  <a:pt x="1976" y="5618"/>
                </a:lnTo>
                <a:cubicBezTo>
                  <a:pt x="885" y="5618"/>
                  <a:pt x="1" y="6447"/>
                  <a:pt x="1" y="7461"/>
                </a:cubicBezTo>
                <a:cubicBezTo>
                  <a:pt x="1" y="8476"/>
                  <a:pt x="885" y="9305"/>
                  <a:pt x="1976" y="9305"/>
                </a:cubicBezTo>
                <a:lnTo>
                  <a:pt x="24816" y="9305"/>
                </a:lnTo>
                <a:cubicBezTo>
                  <a:pt x="26125" y="9305"/>
                  <a:pt x="27194" y="8312"/>
                  <a:pt x="27194" y="7102"/>
                </a:cubicBezTo>
                <a:cubicBezTo>
                  <a:pt x="27194" y="5902"/>
                  <a:pt x="26158" y="4942"/>
                  <a:pt x="24882" y="4942"/>
                </a:cubicBezTo>
                <a:lnTo>
                  <a:pt x="19177" y="4942"/>
                </a:lnTo>
                <a:cubicBezTo>
                  <a:pt x="18926" y="4942"/>
                  <a:pt x="18718" y="5149"/>
                  <a:pt x="18718" y="5400"/>
                </a:cubicBezTo>
                <a:cubicBezTo>
                  <a:pt x="18718" y="5651"/>
                  <a:pt x="18926" y="5847"/>
                  <a:pt x="19177" y="5847"/>
                </a:cubicBezTo>
                <a:lnTo>
                  <a:pt x="24882" y="5847"/>
                </a:lnTo>
                <a:cubicBezTo>
                  <a:pt x="25645" y="5847"/>
                  <a:pt x="26278" y="6414"/>
                  <a:pt x="26278" y="7102"/>
                </a:cubicBezTo>
                <a:cubicBezTo>
                  <a:pt x="26278" y="7810"/>
                  <a:pt x="25624" y="8399"/>
                  <a:pt x="24816" y="8399"/>
                </a:cubicBezTo>
                <a:lnTo>
                  <a:pt x="1976" y="8399"/>
                </a:lnTo>
                <a:cubicBezTo>
                  <a:pt x="1387" y="8399"/>
                  <a:pt x="907" y="7974"/>
                  <a:pt x="907" y="7461"/>
                </a:cubicBezTo>
                <a:cubicBezTo>
                  <a:pt x="907" y="6949"/>
                  <a:pt x="1387" y="6535"/>
                  <a:pt x="1976" y="6535"/>
                </a:cubicBezTo>
                <a:lnTo>
                  <a:pt x="7636" y="6535"/>
                </a:lnTo>
                <a:cubicBezTo>
                  <a:pt x="8792" y="6535"/>
                  <a:pt x="9731" y="5651"/>
                  <a:pt x="9731" y="4571"/>
                </a:cubicBezTo>
                <a:cubicBezTo>
                  <a:pt x="9731" y="3600"/>
                  <a:pt x="8880" y="2804"/>
                  <a:pt x="7833" y="2804"/>
                </a:cubicBezTo>
                <a:lnTo>
                  <a:pt x="6033" y="2804"/>
                </a:lnTo>
                <a:cubicBezTo>
                  <a:pt x="5488" y="2804"/>
                  <a:pt x="5052" y="2411"/>
                  <a:pt x="5052" y="1942"/>
                </a:cubicBezTo>
                <a:lnTo>
                  <a:pt x="5052" y="1670"/>
                </a:lnTo>
                <a:cubicBezTo>
                  <a:pt x="5052" y="1255"/>
                  <a:pt x="5433" y="917"/>
                  <a:pt x="5913" y="917"/>
                </a:cubicBezTo>
                <a:lnTo>
                  <a:pt x="19537" y="917"/>
                </a:lnTo>
                <a:cubicBezTo>
                  <a:pt x="19787" y="917"/>
                  <a:pt x="19995" y="710"/>
                  <a:pt x="19995" y="459"/>
                </a:cubicBezTo>
                <a:cubicBezTo>
                  <a:pt x="19995" y="208"/>
                  <a:pt x="19787" y="0"/>
                  <a:pt x="1953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2" name="CustomShape 4"/>
          <p:cNvSpPr/>
          <p:nvPr/>
        </p:nvSpPr>
        <p:spPr>
          <a:xfrm>
            <a:off x="998640" y="4220640"/>
            <a:ext cx="848520" cy="281160"/>
          </a:xfrm>
          <a:custGeom>
            <a:avLst/>
            <a:gdLst/>
            <a:ahLst/>
            <a:rect l="l" t="t" r="r" b="b"/>
            <a:pathLst>
              <a:path w="34055" h="11356">
                <a:moveTo>
                  <a:pt x="2880" y="0"/>
                </a:moveTo>
                <a:cubicBezTo>
                  <a:pt x="1288" y="0"/>
                  <a:pt x="1" y="1178"/>
                  <a:pt x="1" y="2640"/>
                </a:cubicBezTo>
                <a:cubicBezTo>
                  <a:pt x="1" y="4058"/>
                  <a:pt x="1256" y="5214"/>
                  <a:pt x="2805" y="5214"/>
                </a:cubicBezTo>
                <a:lnTo>
                  <a:pt x="9992" y="5214"/>
                </a:lnTo>
                <a:cubicBezTo>
                  <a:pt x="10244" y="5214"/>
                  <a:pt x="10450" y="5008"/>
                  <a:pt x="10450" y="4756"/>
                </a:cubicBezTo>
                <a:cubicBezTo>
                  <a:pt x="10450" y="4506"/>
                  <a:pt x="10244" y="4298"/>
                  <a:pt x="9992" y="4298"/>
                </a:cubicBezTo>
                <a:lnTo>
                  <a:pt x="2805" y="4298"/>
                </a:lnTo>
                <a:cubicBezTo>
                  <a:pt x="1757" y="4298"/>
                  <a:pt x="917" y="3556"/>
                  <a:pt x="917" y="2640"/>
                </a:cubicBezTo>
                <a:cubicBezTo>
                  <a:pt x="917" y="1692"/>
                  <a:pt x="1790" y="906"/>
                  <a:pt x="2880" y="906"/>
                </a:cubicBezTo>
                <a:lnTo>
                  <a:pt x="31677" y="906"/>
                </a:lnTo>
                <a:cubicBezTo>
                  <a:pt x="32484" y="906"/>
                  <a:pt x="33138" y="1484"/>
                  <a:pt x="33138" y="2182"/>
                </a:cubicBezTo>
                <a:cubicBezTo>
                  <a:pt x="33138" y="2891"/>
                  <a:pt x="32484" y="3459"/>
                  <a:pt x="31677" y="3459"/>
                </a:cubicBezTo>
                <a:lnTo>
                  <a:pt x="24543" y="3459"/>
                </a:lnTo>
                <a:cubicBezTo>
                  <a:pt x="23147" y="3459"/>
                  <a:pt x="22024" y="4494"/>
                  <a:pt x="22024" y="5782"/>
                </a:cubicBezTo>
                <a:cubicBezTo>
                  <a:pt x="22024" y="6938"/>
                  <a:pt x="23038" y="7876"/>
                  <a:pt x="24293" y="7876"/>
                </a:cubicBezTo>
                <a:lnTo>
                  <a:pt x="26562" y="7876"/>
                </a:lnTo>
                <a:cubicBezTo>
                  <a:pt x="27314" y="7876"/>
                  <a:pt x="27925" y="8411"/>
                  <a:pt x="27925" y="9054"/>
                </a:cubicBezTo>
                <a:lnTo>
                  <a:pt x="27925" y="9403"/>
                </a:lnTo>
                <a:cubicBezTo>
                  <a:pt x="27925" y="9981"/>
                  <a:pt x="27379" y="10450"/>
                  <a:pt x="26714" y="10450"/>
                </a:cubicBezTo>
                <a:lnTo>
                  <a:pt x="9534" y="10450"/>
                </a:lnTo>
                <a:cubicBezTo>
                  <a:pt x="9284" y="10450"/>
                  <a:pt x="9076" y="10646"/>
                  <a:pt x="9076" y="10898"/>
                </a:cubicBezTo>
                <a:cubicBezTo>
                  <a:pt x="9076" y="11148"/>
                  <a:pt x="9284" y="11356"/>
                  <a:pt x="9534" y="11356"/>
                </a:cubicBezTo>
                <a:lnTo>
                  <a:pt x="26714" y="11356"/>
                </a:lnTo>
                <a:cubicBezTo>
                  <a:pt x="27881" y="11356"/>
                  <a:pt x="28830" y="10483"/>
                  <a:pt x="28830" y="9403"/>
                </a:cubicBezTo>
                <a:lnTo>
                  <a:pt x="28830" y="9054"/>
                </a:lnTo>
                <a:cubicBezTo>
                  <a:pt x="28830" y="7898"/>
                  <a:pt x="27815" y="6960"/>
                  <a:pt x="26562" y="6960"/>
                </a:cubicBezTo>
                <a:lnTo>
                  <a:pt x="24293" y="6960"/>
                </a:lnTo>
                <a:cubicBezTo>
                  <a:pt x="23540" y="6960"/>
                  <a:pt x="22929" y="6436"/>
                  <a:pt x="22929" y="5782"/>
                </a:cubicBezTo>
                <a:cubicBezTo>
                  <a:pt x="22929" y="5008"/>
                  <a:pt x="23660" y="4375"/>
                  <a:pt x="24543" y="4375"/>
                </a:cubicBezTo>
                <a:lnTo>
                  <a:pt x="31677" y="4375"/>
                </a:lnTo>
                <a:cubicBezTo>
                  <a:pt x="32986" y="4375"/>
                  <a:pt x="34055" y="3393"/>
                  <a:pt x="34055" y="2182"/>
                </a:cubicBezTo>
                <a:cubicBezTo>
                  <a:pt x="34055" y="982"/>
                  <a:pt x="32986" y="0"/>
                  <a:pt x="3167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3" name="CustomShape 5"/>
          <p:cNvSpPr/>
          <p:nvPr/>
        </p:nvSpPr>
        <p:spPr>
          <a:xfrm>
            <a:off x="2608200" y="3092760"/>
            <a:ext cx="59400" cy="594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4" name="CustomShape 6"/>
          <p:cNvSpPr/>
          <p:nvPr/>
        </p:nvSpPr>
        <p:spPr>
          <a:xfrm>
            <a:off x="1602720" y="3907440"/>
            <a:ext cx="72000" cy="72360"/>
          </a:xfrm>
          <a:prstGeom prst="ellipse">
            <a:avLst/>
          </a:prstGeom>
          <a:noFill/>
          <a:ln w="28440">
            <a:solidFill>
              <a:schemeClr val="dk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45" name="CustomShape 7"/>
          <p:cNvSpPr/>
          <p:nvPr/>
        </p:nvSpPr>
        <p:spPr>
          <a:xfrm>
            <a:off x="1807200" y="4040640"/>
            <a:ext cx="39600" cy="3996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6" name="Line 8"/>
          <p:cNvSpPr/>
          <p:nvPr/>
        </p:nvSpPr>
        <p:spPr>
          <a:xfrm>
            <a:off x="0" y="0"/>
            <a:ext cx="360" cy="360"/>
          </a:xfrm>
          <a:prstGeom prst="line">
            <a:avLst/>
          </a:prstGeom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47" name="CustomShape 9"/>
          <p:cNvSpPr/>
          <p:nvPr/>
        </p:nvSpPr>
        <p:spPr>
          <a:xfrm>
            <a:off x="-91440" y="1645920"/>
            <a:ext cx="4569480" cy="343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8" name="CustomShape 10"/>
          <p:cNvSpPr/>
          <p:nvPr/>
        </p:nvSpPr>
        <p:spPr>
          <a:xfrm>
            <a:off x="3749040" y="3439440"/>
            <a:ext cx="5209560" cy="1086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spcAft>
                <a:spcPts val="1599"/>
              </a:spcAft>
              <a:tabLst>
                <a:tab algn="l" pos="0"/>
              </a:tabLst>
            </a:pPr>
            <a:r>
              <a:rPr b="0" lang="en" sz="1800" spc="-1" strike="noStrike">
                <a:solidFill>
                  <a:srgbClr val="212739"/>
                </a:solidFill>
                <a:latin typeface="Calibri"/>
                <a:ea typeface="Calibri"/>
              </a:rPr>
              <a:t>Студент: Ефимов Сергей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599"/>
              </a:spcAft>
              <a:tabLst>
                <a:tab algn="l" pos="0"/>
              </a:tabLst>
            </a:pPr>
            <a:r>
              <a:rPr b="0" lang="en" sz="1800" spc="-1" strike="noStrike">
                <a:solidFill>
                  <a:srgbClr val="212739"/>
                </a:solidFill>
                <a:latin typeface="Calibri"/>
                <a:ea typeface="Calibri"/>
              </a:rPr>
              <a:t>Научный руководитель: Ефанов Николай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49" name="CustomShape 11"/>
          <p:cNvSpPr/>
          <p:nvPr/>
        </p:nvSpPr>
        <p:spPr>
          <a:xfrm>
            <a:off x="7680960" y="722160"/>
            <a:ext cx="848520" cy="281160"/>
          </a:xfrm>
          <a:custGeom>
            <a:avLst/>
            <a:gdLst/>
            <a:ahLst/>
            <a:rect l="l" t="t" r="r" b="b"/>
            <a:pathLst>
              <a:path w="34055" h="11356">
                <a:moveTo>
                  <a:pt x="2880" y="0"/>
                </a:moveTo>
                <a:cubicBezTo>
                  <a:pt x="1288" y="0"/>
                  <a:pt x="1" y="1178"/>
                  <a:pt x="1" y="2640"/>
                </a:cubicBezTo>
                <a:cubicBezTo>
                  <a:pt x="1" y="4058"/>
                  <a:pt x="1256" y="5214"/>
                  <a:pt x="2805" y="5214"/>
                </a:cubicBezTo>
                <a:lnTo>
                  <a:pt x="9992" y="5214"/>
                </a:lnTo>
                <a:cubicBezTo>
                  <a:pt x="10244" y="5214"/>
                  <a:pt x="10450" y="5008"/>
                  <a:pt x="10450" y="4756"/>
                </a:cubicBezTo>
                <a:cubicBezTo>
                  <a:pt x="10450" y="4506"/>
                  <a:pt x="10244" y="4298"/>
                  <a:pt x="9992" y="4298"/>
                </a:cubicBezTo>
                <a:lnTo>
                  <a:pt x="2805" y="4298"/>
                </a:lnTo>
                <a:cubicBezTo>
                  <a:pt x="1757" y="4298"/>
                  <a:pt x="917" y="3556"/>
                  <a:pt x="917" y="2640"/>
                </a:cubicBezTo>
                <a:cubicBezTo>
                  <a:pt x="917" y="1692"/>
                  <a:pt x="1790" y="906"/>
                  <a:pt x="2880" y="906"/>
                </a:cubicBezTo>
                <a:lnTo>
                  <a:pt x="31677" y="906"/>
                </a:lnTo>
                <a:cubicBezTo>
                  <a:pt x="32484" y="906"/>
                  <a:pt x="33138" y="1484"/>
                  <a:pt x="33138" y="2182"/>
                </a:cubicBezTo>
                <a:cubicBezTo>
                  <a:pt x="33138" y="2891"/>
                  <a:pt x="32484" y="3459"/>
                  <a:pt x="31677" y="3459"/>
                </a:cubicBezTo>
                <a:lnTo>
                  <a:pt x="24543" y="3459"/>
                </a:lnTo>
                <a:cubicBezTo>
                  <a:pt x="23147" y="3459"/>
                  <a:pt x="22024" y="4494"/>
                  <a:pt x="22024" y="5782"/>
                </a:cubicBezTo>
                <a:cubicBezTo>
                  <a:pt x="22024" y="6938"/>
                  <a:pt x="23038" y="7876"/>
                  <a:pt x="24293" y="7876"/>
                </a:cubicBezTo>
                <a:lnTo>
                  <a:pt x="26562" y="7876"/>
                </a:lnTo>
                <a:cubicBezTo>
                  <a:pt x="27314" y="7876"/>
                  <a:pt x="27925" y="8411"/>
                  <a:pt x="27925" y="9054"/>
                </a:cubicBezTo>
                <a:lnTo>
                  <a:pt x="27925" y="9403"/>
                </a:lnTo>
                <a:cubicBezTo>
                  <a:pt x="27925" y="9981"/>
                  <a:pt x="27379" y="10450"/>
                  <a:pt x="26714" y="10450"/>
                </a:cubicBezTo>
                <a:lnTo>
                  <a:pt x="9534" y="10450"/>
                </a:lnTo>
                <a:cubicBezTo>
                  <a:pt x="9284" y="10450"/>
                  <a:pt x="9076" y="10646"/>
                  <a:pt x="9076" y="10898"/>
                </a:cubicBezTo>
                <a:cubicBezTo>
                  <a:pt x="9076" y="11148"/>
                  <a:pt x="9284" y="11356"/>
                  <a:pt x="9534" y="11356"/>
                </a:cubicBezTo>
                <a:lnTo>
                  <a:pt x="26714" y="11356"/>
                </a:lnTo>
                <a:cubicBezTo>
                  <a:pt x="27881" y="11356"/>
                  <a:pt x="28830" y="10483"/>
                  <a:pt x="28830" y="9403"/>
                </a:cubicBezTo>
                <a:lnTo>
                  <a:pt x="28830" y="9054"/>
                </a:lnTo>
                <a:cubicBezTo>
                  <a:pt x="28830" y="7898"/>
                  <a:pt x="27815" y="6960"/>
                  <a:pt x="26562" y="6960"/>
                </a:cubicBezTo>
                <a:lnTo>
                  <a:pt x="24293" y="6960"/>
                </a:lnTo>
                <a:cubicBezTo>
                  <a:pt x="23540" y="6960"/>
                  <a:pt x="22929" y="6436"/>
                  <a:pt x="22929" y="5782"/>
                </a:cubicBezTo>
                <a:cubicBezTo>
                  <a:pt x="22929" y="5008"/>
                  <a:pt x="23660" y="4375"/>
                  <a:pt x="24543" y="4375"/>
                </a:cubicBezTo>
                <a:lnTo>
                  <a:pt x="31677" y="4375"/>
                </a:lnTo>
                <a:cubicBezTo>
                  <a:pt x="32986" y="4375"/>
                  <a:pt x="34055" y="3393"/>
                  <a:pt x="34055" y="2182"/>
                </a:cubicBezTo>
                <a:cubicBezTo>
                  <a:pt x="34055" y="982"/>
                  <a:pt x="32986" y="0"/>
                  <a:pt x="3167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0" name="CustomShape 12"/>
          <p:cNvSpPr/>
          <p:nvPr/>
        </p:nvSpPr>
        <p:spPr>
          <a:xfrm>
            <a:off x="7810920" y="525600"/>
            <a:ext cx="72000" cy="7236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1" name="CustomShape 13"/>
          <p:cNvSpPr/>
          <p:nvPr/>
        </p:nvSpPr>
        <p:spPr>
          <a:xfrm>
            <a:off x="8466120" y="439920"/>
            <a:ext cx="47520" cy="4824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2" name="CustomShape 14"/>
          <p:cNvSpPr/>
          <p:nvPr/>
        </p:nvSpPr>
        <p:spPr>
          <a:xfrm>
            <a:off x="0" y="4800240"/>
            <a:ext cx="1454760" cy="343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fld id="{69E021F5-858F-41DE-B1F1-03F7FD352847}" type="slidenum">
              <a:rPr b="0" lang="en-US" sz="1800" spc="-1" strike="noStrike">
                <a:latin typeface="Times New Roman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CustomShape 1"/>
          <p:cNvSpPr/>
          <p:nvPr/>
        </p:nvSpPr>
        <p:spPr>
          <a:xfrm>
            <a:off x="1740600" y="1307160"/>
            <a:ext cx="5660280" cy="252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ctr">
              <a:lnSpc>
                <a:spcPct val="80000"/>
              </a:lnSpc>
              <a:tabLst>
                <a:tab algn="l" pos="0"/>
              </a:tabLst>
            </a:pPr>
            <a:r>
              <a:rPr b="0" lang="en" sz="3600" spc="-1" strike="noStrike">
                <a:solidFill>
                  <a:srgbClr val="212739"/>
                </a:solidFill>
                <a:latin typeface="Bigshot One"/>
                <a:ea typeface="Bigshot One"/>
              </a:rPr>
              <a:t>Спасибо за внимание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607" name="CustomShape 2"/>
          <p:cNvSpPr/>
          <p:nvPr/>
        </p:nvSpPr>
        <p:spPr>
          <a:xfrm>
            <a:off x="6365520" y="916560"/>
            <a:ext cx="938160" cy="226080"/>
          </a:xfrm>
          <a:custGeom>
            <a:avLst/>
            <a:gdLst/>
            <a:ahLst/>
            <a:rect l="l" t="t" r="r" b="b"/>
            <a:pathLst>
              <a:path w="37644" h="9153">
                <a:moveTo>
                  <a:pt x="5335" y="1"/>
                </a:moveTo>
                <a:cubicBezTo>
                  <a:pt x="4473" y="1"/>
                  <a:pt x="3786" y="732"/>
                  <a:pt x="3786" y="1637"/>
                </a:cubicBezTo>
                <a:cubicBezTo>
                  <a:pt x="3786" y="2793"/>
                  <a:pt x="4669" y="3743"/>
                  <a:pt x="5772" y="3743"/>
                </a:cubicBezTo>
                <a:lnTo>
                  <a:pt x="13036" y="3743"/>
                </a:lnTo>
                <a:cubicBezTo>
                  <a:pt x="13308" y="3743"/>
                  <a:pt x="13526" y="3993"/>
                  <a:pt x="13526" y="4298"/>
                </a:cubicBezTo>
                <a:cubicBezTo>
                  <a:pt x="13526" y="4833"/>
                  <a:pt x="13145" y="5258"/>
                  <a:pt x="12676" y="5258"/>
                </a:cubicBezTo>
                <a:lnTo>
                  <a:pt x="1910" y="5258"/>
                </a:lnTo>
                <a:cubicBezTo>
                  <a:pt x="852" y="5258"/>
                  <a:pt x="1" y="6164"/>
                  <a:pt x="1" y="7287"/>
                </a:cubicBezTo>
                <a:cubicBezTo>
                  <a:pt x="1" y="8312"/>
                  <a:pt x="786" y="9153"/>
                  <a:pt x="1768" y="9153"/>
                </a:cubicBezTo>
                <a:lnTo>
                  <a:pt x="20682" y="9153"/>
                </a:lnTo>
                <a:cubicBezTo>
                  <a:pt x="20933" y="9153"/>
                  <a:pt x="21130" y="8945"/>
                  <a:pt x="21130" y="8695"/>
                </a:cubicBezTo>
                <a:cubicBezTo>
                  <a:pt x="21130" y="8443"/>
                  <a:pt x="20933" y="8237"/>
                  <a:pt x="20682" y="8237"/>
                </a:cubicBezTo>
                <a:lnTo>
                  <a:pt x="1768" y="8237"/>
                </a:lnTo>
                <a:cubicBezTo>
                  <a:pt x="1299" y="8237"/>
                  <a:pt x="917" y="7811"/>
                  <a:pt x="917" y="7287"/>
                </a:cubicBezTo>
                <a:cubicBezTo>
                  <a:pt x="917" y="6666"/>
                  <a:pt x="1365" y="6175"/>
                  <a:pt x="1910" y="6175"/>
                </a:cubicBezTo>
                <a:lnTo>
                  <a:pt x="12676" y="6175"/>
                </a:lnTo>
                <a:cubicBezTo>
                  <a:pt x="13647" y="6175"/>
                  <a:pt x="14443" y="5335"/>
                  <a:pt x="14443" y="4298"/>
                </a:cubicBezTo>
                <a:cubicBezTo>
                  <a:pt x="14443" y="3491"/>
                  <a:pt x="13810" y="2826"/>
                  <a:pt x="13036" y="2826"/>
                </a:cubicBezTo>
                <a:lnTo>
                  <a:pt x="5772" y="2826"/>
                </a:lnTo>
                <a:cubicBezTo>
                  <a:pt x="5171" y="2826"/>
                  <a:pt x="4691" y="2291"/>
                  <a:pt x="4691" y="1637"/>
                </a:cubicBezTo>
                <a:cubicBezTo>
                  <a:pt x="4691" y="1234"/>
                  <a:pt x="4975" y="907"/>
                  <a:pt x="5335" y="907"/>
                </a:cubicBezTo>
                <a:lnTo>
                  <a:pt x="27445" y="907"/>
                </a:lnTo>
                <a:cubicBezTo>
                  <a:pt x="27794" y="907"/>
                  <a:pt x="28077" y="1234"/>
                  <a:pt x="28077" y="1637"/>
                </a:cubicBezTo>
                <a:cubicBezTo>
                  <a:pt x="28077" y="2291"/>
                  <a:pt x="27597" y="2826"/>
                  <a:pt x="27008" y="2826"/>
                </a:cubicBezTo>
                <a:lnTo>
                  <a:pt x="20573" y="2826"/>
                </a:lnTo>
                <a:cubicBezTo>
                  <a:pt x="19657" y="2826"/>
                  <a:pt x="18915" y="3612"/>
                  <a:pt x="18915" y="4572"/>
                </a:cubicBezTo>
                <a:cubicBezTo>
                  <a:pt x="18915" y="5280"/>
                  <a:pt x="19460" y="5859"/>
                  <a:pt x="20137" y="5859"/>
                </a:cubicBezTo>
                <a:lnTo>
                  <a:pt x="37186" y="5859"/>
                </a:lnTo>
                <a:cubicBezTo>
                  <a:pt x="37436" y="5859"/>
                  <a:pt x="37644" y="5651"/>
                  <a:pt x="37644" y="5400"/>
                </a:cubicBezTo>
                <a:cubicBezTo>
                  <a:pt x="37644" y="5149"/>
                  <a:pt x="37436" y="4942"/>
                  <a:pt x="37186" y="4942"/>
                </a:cubicBezTo>
                <a:lnTo>
                  <a:pt x="20137" y="4942"/>
                </a:lnTo>
                <a:cubicBezTo>
                  <a:pt x="19962" y="4942"/>
                  <a:pt x="19821" y="4778"/>
                  <a:pt x="19821" y="4572"/>
                </a:cubicBezTo>
                <a:cubicBezTo>
                  <a:pt x="19821" y="4113"/>
                  <a:pt x="20158" y="3743"/>
                  <a:pt x="20573" y="3743"/>
                </a:cubicBezTo>
                <a:lnTo>
                  <a:pt x="27008" y="3743"/>
                </a:lnTo>
                <a:cubicBezTo>
                  <a:pt x="28099" y="3743"/>
                  <a:pt x="28994" y="2793"/>
                  <a:pt x="28994" y="1637"/>
                </a:cubicBezTo>
                <a:cubicBezTo>
                  <a:pt x="28994" y="732"/>
                  <a:pt x="28296" y="1"/>
                  <a:pt x="2744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08" name="CustomShape 3"/>
          <p:cNvSpPr/>
          <p:nvPr/>
        </p:nvSpPr>
        <p:spPr>
          <a:xfrm>
            <a:off x="7954920" y="2330640"/>
            <a:ext cx="677160" cy="229680"/>
          </a:xfrm>
          <a:custGeom>
            <a:avLst/>
            <a:gdLst/>
            <a:ahLst/>
            <a:rect l="l" t="t" r="r" b="b"/>
            <a:pathLst>
              <a:path w="27195" h="9306">
                <a:moveTo>
                  <a:pt x="5913" y="0"/>
                </a:moveTo>
                <a:cubicBezTo>
                  <a:pt x="4931" y="0"/>
                  <a:pt x="4135" y="753"/>
                  <a:pt x="4135" y="1670"/>
                </a:cubicBezTo>
                <a:lnTo>
                  <a:pt x="4135" y="1942"/>
                </a:lnTo>
                <a:cubicBezTo>
                  <a:pt x="4135" y="2913"/>
                  <a:pt x="4986" y="3709"/>
                  <a:pt x="6033" y="3709"/>
                </a:cubicBezTo>
                <a:lnTo>
                  <a:pt x="7833" y="3709"/>
                </a:lnTo>
                <a:cubicBezTo>
                  <a:pt x="8378" y="3709"/>
                  <a:pt x="8814" y="4102"/>
                  <a:pt x="8814" y="4571"/>
                </a:cubicBezTo>
                <a:cubicBezTo>
                  <a:pt x="8814" y="5149"/>
                  <a:pt x="8291" y="5618"/>
                  <a:pt x="7636" y="5618"/>
                </a:cubicBezTo>
                <a:lnTo>
                  <a:pt x="1976" y="5618"/>
                </a:lnTo>
                <a:cubicBezTo>
                  <a:pt x="885" y="5618"/>
                  <a:pt x="1" y="6447"/>
                  <a:pt x="1" y="7461"/>
                </a:cubicBezTo>
                <a:cubicBezTo>
                  <a:pt x="1" y="8476"/>
                  <a:pt x="885" y="9305"/>
                  <a:pt x="1976" y="9305"/>
                </a:cubicBezTo>
                <a:lnTo>
                  <a:pt x="24816" y="9305"/>
                </a:lnTo>
                <a:cubicBezTo>
                  <a:pt x="26125" y="9305"/>
                  <a:pt x="27194" y="8312"/>
                  <a:pt x="27194" y="7102"/>
                </a:cubicBezTo>
                <a:cubicBezTo>
                  <a:pt x="27194" y="5902"/>
                  <a:pt x="26158" y="4942"/>
                  <a:pt x="24882" y="4942"/>
                </a:cubicBezTo>
                <a:lnTo>
                  <a:pt x="19177" y="4942"/>
                </a:lnTo>
                <a:cubicBezTo>
                  <a:pt x="18926" y="4942"/>
                  <a:pt x="18718" y="5149"/>
                  <a:pt x="18718" y="5400"/>
                </a:cubicBezTo>
                <a:cubicBezTo>
                  <a:pt x="18718" y="5651"/>
                  <a:pt x="18926" y="5847"/>
                  <a:pt x="19177" y="5847"/>
                </a:cubicBezTo>
                <a:lnTo>
                  <a:pt x="24882" y="5847"/>
                </a:lnTo>
                <a:cubicBezTo>
                  <a:pt x="25645" y="5847"/>
                  <a:pt x="26278" y="6414"/>
                  <a:pt x="26278" y="7102"/>
                </a:cubicBezTo>
                <a:cubicBezTo>
                  <a:pt x="26278" y="7810"/>
                  <a:pt x="25624" y="8399"/>
                  <a:pt x="24816" y="8399"/>
                </a:cubicBezTo>
                <a:lnTo>
                  <a:pt x="1976" y="8399"/>
                </a:lnTo>
                <a:cubicBezTo>
                  <a:pt x="1387" y="8399"/>
                  <a:pt x="907" y="7974"/>
                  <a:pt x="907" y="7461"/>
                </a:cubicBezTo>
                <a:cubicBezTo>
                  <a:pt x="907" y="6949"/>
                  <a:pt x="1387" y="6535"/>
                  <a:pt x="1976" y="6535"/>
                </a:cubicBezTo>
                <a:lnTo>
                  <a:pt x="7636" y="6535"/>
                </a:lnTo>
                <a:cubicBezTo>
                  <a:pt x="8792" y="6535"/>
                  <a:pt x="9731" y="5651"/>
                  <a:pt x="9731" y="4571"/>
                </a:cubicBezTo>
                <a:cubicBezTo>
                  <a:pt x="9731" y="3600"/>
                  <a:pt x="8880" y="2804"/>
                  <a:pt x="7833" y="2804"/>
                </a:cubicBezTo>
                <a:lnTo>
                  <a:pt x="6033" y="2804"/>
                </a:lnTo>
                <a:cubicBezTo>
                  <a:pt x="5488" y="2804"/>
                  <a:pt x="5052" y="2411"/>
                  <a:pt x="5052" y="1942"/>
                </a:cubicBezTo>
                <a:lnTo>
                  <a:pt x="5052" y="1670"/>
                </a:lnTo>
                <a:cubicBezTo>
                  <a:pt x="5052" y="1255"/>
                  <a:pt x="5433" y="917"/>
                  <a:pt x="5913" y="917"/>
                </a:cubicBezTo>
                <a:lnTo>
                  <a:pt x="19537" y="917"/>
                </a:lnTo>
                <a:cubicBezTo>
                  <a:pt x="19787" y="917"/>
                  <a:pt x="19995" y="710"/>
                  <a:pt x="19995" y="459"/>
                </a:cubicBezTo>
                <a:cubicBezTo>
                  <a:pt x="19995" y="208"/>
                  <a:pt x="19787" y="0"/>
                  <a:pt x="1953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09" name="CustomShape 4"/>
          <p:cNvSpPr/>
          <p:nvPr/>
        </p:nvSpPr>
        <p:spPr>
          <a:xfrm>
            <a:off x="900360" y="3670560"/>
            <a:ext cx="848520" cy="281160"/>
          </a:xfrm>
          <a:custGeom>
            <a:avLst/>
            <a:gdLst/>
            <a:ahLst/>
            <a:rect l="l" t="t" r="r" b="b"/>
            <a:pathLst>
              <a:path w="34055" h="11356">
                <a:moveTo>
                  <a:pt x="2880" y="0"/>
                </a:moveTo>
                <a:cubicBezTo>
                  <a:pt x="1288" y="0"/>
                  <a:pt x="1" y="1178"/>
                  <a:pt x="1" y="2640"/>
                </a:cubicBezTo>
                <a:cubicBezTo>
                  <a:pt x="1" y="4058"/>
                  <a:pt x="1256" y="5214"/>
                  <a:pt x="2805" y="5214"/>
                </a:cubicBezTo>
                <a:lnTo>
                  <a:pt x="9992" y="5214"/>
                </a:lnTo>
                <a:cubicBezTo>
                  <a:pt x="10244" y="5214"/>
                  <a:pt x="10450" y="5008"/>
                  <a:pt x="10450" y="4756"/>
                </a:cubicBezTo>
                <a:cubicBezTo>
                  <a:pt x="10450" y="4506"/>
                  <a:pt x="10244" y="4298"/>
                  <a:pt x="9992" y="4298"/>
                </a:cubicBezTo>
                <a:lnTo>
                  <a:pt x="2805" y="4298"/>
                </a:lnTo>
                <a:cubicBezTo>
                  <a:pt x="1757" y="4298"/>
                  <a:pt x="917" y="3556"/>
                  <a:pt x="917" y="2640"/>
                </a:cubicBezTo>
                <a:cubicBezTo>
                  <a:pt x="917" y="1692"/>
                  <a:pt x="1790" y="906"/>
                  <a:pt x="2880" y="906"/>
                </a:cubicBezTo>
                <a:lnTo>
                  <a:pt x="31677" y="906"/>
                </a:lnTo>
                <a:cubicBezTo>
                  <a:pt x="32484" y="906"/>
                  <a:pt x="33138" y="1484"/>
                  <a:pt x="33138" y="2182"/>
                </a:cubicBezTo>
                <a:cubicBezTo>
                  <a:pt x="33138" y="2891"/>
                  <a:pt x="32484" y="3459"/>
                  <a:pt x="31677" y="3459"/>
                </a:cubicBezTo>
                <a:lnTo>
                  <a:pt x="24543" y="3459"/>
                </a:lnTo>
                <a:cubicBezTo>
                  <a:pt x="23147" y="3459"/>
                  <a:pt x="22024" y="4494"/>
                  <a:pt x="22024" y="5782"/>
                </a:cubicBezTo>
                <a:cubicBezTo>
                  <a:pt x="22024" y="6938"/>
                  <a:pt x="23038" y="7876"/>
                  <a:pt x="24293" y="7876"/>
                </a:cubicBezTo>
                <a:lnTo>
                  <a:pt x="26562" y="7876"/>
                </a:lnTo>
                <a:cubicBezTo>
                  <a:pt x="27314" y="7876"/>
                  <a:pt x="27925" y="8411"/>
                  <a:pt x="27925" y="9054"/>
                </a:cubicBezTo>
                <a:lnTo>
                  <a:pt x="27925" y="9403"/>
                </a:lnTo>
                <a:cubicBezTo>
                  <a:pt x="27925" y="9981"/>
                  <a:pt x="27379" y="10450"/>
                  <a:pt x="26714" y="10450"/>
                </a:cubicBezTo>
                <a:lnTo>
                  <a:pt x="9534" y="10450"/>
                </a:lnTo>
                <a:cubicBezTo>
                  <a:pt x="9284" y="10450"/>
                  <a:pt x="9076" y="10646"/>
                  <a:pt x="9076" y="10898"/>
                </a:cubicBezTo>
                <a:cubicBezTo>
                  <a:pt x="9076" y="11148"/>
                  <a:pt x="9284" y="11356"/>
                  <a:pt x="9534" y="11356"/>
                </a:cubicBezTo>
                <a:lnTo>
                  <a:pt x="26714" y="11356"/>
                </a:lnTo>
                <a:cubicBezTo>
                  <a:pt x="27881" y="11356"/>
                  <a:pt x="28830" y="10483"/>
                  <a:pt x="28830" y="9403"/>
                </a:cubicBezTo>
                <a:lnTo>
                  <a:pt x="28830" y="9054"/>
                </a:lnTo>
                <a:cubicBezTo>
                  <a:pt x="28830" y="7898"/>
                  <a:pt x="27815" y="6960"/>
                  <a:pt x="26562" y="6960"/>
                </a:cubicBezTo>
                <a:lnTo>
                  <a:pt x="24293" y="6960"/>
                </a:lnTo>
                <a:cubicBezTo>
                  <a:pt x="23540" y="6960"/>
                  <a:pt x="22929" y="6436"/>
                  <a:pt x="22929" y="5782"/>
                </a:cubicBezTo>
                <a:cubicBezTo>
                  <a:pt x="22929" y="5008"/>
                  <a:pt x="23660" y="4375"/>
                  <a:pt x="24543" y="4375"/>
                </a:cubicBezTo>
                <a:lnTo>
                  <a:pt x="31677" y="4375"/>
                </a:lnTo>
                <a:cubicBezTo>
                  <a:pt x="32986" y="4375"/>
                  <a:pt x="34055" y="3393"/>
                  <a:pt x="34055" y="2182"/>
                </a:cubicBezTo>
                <a:cubicBezTo>
                  <a:pt x="34055" y="982"/>
                  <a:pt x="32986" y="0"/>
                  <a:pt x="3167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10" name="CustomShape 5"/>
          <p:cNvSpPr/>
          <p:nvPr/>
        </p:nvSpPr>
        <p:spPr>
          <a:xfrm>
            <a:off x="7845120" y="1466280"/>
            <a:ext cx="59400" cy="594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11" name="CustomShape 6"/>
          <p:cNvSpPr/>
          <p:nvPr/>
        </p:nvSpPr>
        <p:spPr>
          <a:xfrm>
            <a:off x="1024200" y="3281040"/>
            <a:ext cx="72000" cy="72360"/>
          </a:xfrm>
          <a:prstGeom prst="ellipse">
            <a:avLst/>
          </a:prstGeom>
          <a:noFill/>
          <a:ln w="28440">
            <a:solidFill>
              <a:schemeClr val="dk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12" name="CustomShape 7"/>
          <p:cNvSpPr/>
          <p:nvPr/>
        </p:nvSpPr>
        <p:spPr>
          <a:xfrm>
            <a:off x="1228680" y="3414240"/>
            <a:ext cx="39600" cy="3996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13" name="CustomShape 8"/>
          <p:cNvSpPr/>
          <p:nvPr/>
        </p:nvSpPr>
        <p:spPr>
          <a:xfrm rot="10800000">
            <a:off x="8081280" y="3695400"/>
            <a:ext cx="901440" cy="237240"/>
          </a:xfrm>
          <a:custGeom>
            <a:avLst/>
            <a:gdLst/>
            <a:ahLst/>
            <a:rect l="l" t="t" r="r" b="b"/>
            <a:pathLst>
              <a:path w="42093" h="11171">
                <a:moveTo>
                  <a:pt x="16503" y="1"/>
                </a:moveTo>
                <a:cubicBezTo>
                  <a:pt x="15009" y="1"/>
                  <a:pt x="13776" y="1223"/>
                  <a:pt x="13776" y="2728"/>
                </a:cubicBezTo>
                <a:cubicBezTo>
                  <a:pt x="13776" y="3906"/>
                  <a:pt x="14736" y="4866"/>
                  <a:pt x="15925" y="4866"/>
                </a:cubicBezTo>
                <a:lnTo>
                  <a:pt x="19296" y="4866"/>
                </a:lnTo>
                <a:cubicBezTo>
                  <a:pt x="19972" y="4866"/>
                  <a:pt x="20517" y="5423"/>
                  <a:pt x="20517" y="6099"/>
                </a:cubicBezTo>
                <a:cubicBezTo>
                  <a:pt x="20517" y="6753"/>
                  <a:pt x="19983" y="7287"/>
                  <a:pt x="19329" y="7287"/>
                </a:cubicBezTo>
                <a:lnTo>
                  <a:pt x="1942" y="7287"/>
                </a:lnTo>
                <a:cubicBezTo>
                  <a:pt x="873" y="7287"/>
                  <a:pt x="0" y="8160"/>
                  <a:pt x="0" y="9229"/>
                </a:cubicBezTo>
                <a:cubicBezTo>
                  <a:pt x="0" y="10298"/>
                  <a:pt x="873" y="11170"/>
                  <a:pt x="1942" y="11170"/>
                </a:cubicBezTo>
                <a:lnTo>
                  <a:pt x="16285" y="11170"/>
                </a:lnTo>
                <a:cubicBezTo>
                  <a:pt x="16536" y="11170"/>
                  <a:pt x="16743" y="10964"/>
                  <a:pt x="16743" y="10712"/>
                </a:cubicBezTo>
                <a:cubicBezTo>
                  <a:pt x="16743" y="10462"/>
                  <a:pt x="16536" y="10254"/>
                  <a:pt x="16285" y="10254"/>
                </a:cubicBezTo>
                <a:lnTo>
                  <a:pt x="1942" y="10254"/>
                </a:lnTo>
                <a:cubicBezTo>
                  <a:pt x="1375" y="10254"/>
                  <a:pt x="916" y="9796"/>
                  <a:pt x="916" y="9229"/>
                </a:cubicBezTo>
                <a:cubicBezTo>
                  <a:pt x="916" y="8662"/>
                  <a:pt x="1375" y="8204"/>
                  <a:pt x="1942" y="8204"/>
                </a:cubicBezTo>
                <a:lnTo>
                  <a:pt x="19329" y="8204"/>
                </a:lnTo>
                <a:cubicBezTo>
                  <a:pt x="20485" y="8204"/>
                  <a:pt x="21433" y="7255"/>
                  <a:pt x="21433" y="6099"/>
                </a:cubicBezTo>
                <a:cubicBezTo>
                  <a:pt x="21433" y="4921"/>
                  <a:pt x="20474" y="3950"/>
                  <a:pt x="19296" y="3950"/>
                </a:cubicBezTo>
                <a:lnTo>
                  <a:pt x="15925" y="3950"/>
                </a:lnTo>
                <a:cubicBezTo>
                  <a:pt x="15249" y="3950"/>
                  <a:pt x="14692" y="3404"/>
                  <a:pt x="14692" y="2728"/>
                </a:cubicBezTo>
                <a:cubicBezTo>
                  <a:pt x="14692" y="1724"/>
                  <a:pt x="15511" y="907"/>
                  <a:pt x="16503" y="907"/>
                </a:cubicBezTo>
                <a:lnTo>
                  <a:pt x="41635" y="907"/>
                </a:lnTo>
                <a:cubicBezTo>
                  <a:pt x="41896" y="907"/>
                  <a:pt x="42093" y="710"/>
                  <a:pt x="42093" y="459"/>
                </a:cubicBezTo>
                <a:cubicBezTo>
                  <a:pt x="42093" y="197"/>
                  <a:pt x="41896" y="1"/>
                  <a:pt x="416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14" name="CustomShape 9"/>
          <p:cNvSpPr/>
          <p:nvPr/>
        </p:nvSpPr>
        <p:spPr>
          <a:xfrm>
            <a:off x="1992240" y="787320"/>
            <a:ext cx="1047600" cy="252360"/>
          </a:xfrm>
          <a:custGeom>
            <a:avLst/>
            <a:gdLst/>
            <a:ahLst/>
            <a:rect l="l" t="t" r="r" b="b"/>
            <a:pathLst>
              <a:path w="37644" h="9153">
                <a:moveTo>
                  <a:pt x="5335" y="1"/>
                </a:moveTo>
                <a:cubicBezTo>
                  <a:pt x="4473" y="1"/>
                  <a:pt x="3786" y="732"/>
                  <a:pt x="3786" y="1637"/>
                </a:cubicBezTo>
                <a:cubicBezTo>
                  <a:pt x="3786" y="2793"/>
                  <a:pt x="4669" y="3743"/>
                  <a:pt x="5772" y="3743"/>
                </a:cubicBezTo>
                <a:lnTo>
                  <a:pt x="13036" y="3743"/>
                </a:lnTo>
                <a:cubicBezTo>
                  <a:pt x="13308" y="3743"/>
                  <a:pt x="13526" y="3993"/>
                  <a:pt x="13526" y="4298"/>
                </a:cubicBezTo>
                <a:cubicBezTo>
                  <a:pt x="13526" y="4833"/>
                  <a:pt x="13145" y="5258"/>
                  <a:pt x="12676" y="5258"/>
                </a:cubicBezTo>
                <a:lnTo>
                  <a:pt x="1910" y="5258"/>
                </a:lnTo>
                <a:cubicBezTo>
                  <a:pt x="852" y="5258"/>
                  <a:pt x="1" y="6164"/>
                  <a:pt x="1" y="7287"/>
                </a:cubicBezTo>
                <a:cubicBezTo>
                  <a:pt x="1" y="8312"/>
                  <a:pt x="786" y="9153"/>
                  <a:pt x="1768" y="9153"/>
                </a:cubicBezTo>
                <a:lnTo>
                  <a:pt x="20682" y="9153"/>
                </a:lnTo>
                <a:cubicBezTo>
                  <a:pt x="20933" y="9153"/>
                  <a:pt x="21130" y="8945"/>
                  <a:pt x="21130" y="8695"/>
                </a:cubicBezTo>
                <a:cubicBezTo>
                  <a:pt x="21130" y="8443"/>
                  <a:pt x="20933" y="8237"/>
                  <a:pt x="20682" y="8237"/>
                </a:cubicBezTo>
                <a:lnTo>
                  <a:pt x="1768" y="8237"/>
                </a:lnTo>
                <a:cubicBezTo>
                  <a:pt x="1299" y="8237"/>
                  <a:pt x="917" y="7811"/>
                  <a:pt x="917" y="7287"/>
                </a:cubicBezTo>
                <a:cubicBezTo>
                  <a:pt x="917" y="6666"/>
                  <a:pt x="1365" y="6175"/>
                  <a:pt x="1910" y="6175"/>
                </a:cubicBezTo>
                <a:lnTo>
                  <a:pt x="12676" y="6175"/>
                </a:lnTo>
                <a:cubicBezTo>
                  <a:pt x="13647" y="6175"/>
                  <a:pt x="14443" y="5335"/>
                  <a:pt x="14443" y="4298"/>
                </a:cubicBezTo>
                <a:cubicBezTo>
                  <a:pt x="14443" y="3491"/>
                  <a:pt x="13810" y="2826"/>
                  <a:pt x="13036" y="2826"/>
                </a:cubicBezTo>
                <a:lnTo>
                  <a:pt x="5772" y="2826"/>
                </a:lnTo>
                <a:cubicBezTo>
                  <a:pt x="5171" y="2826"/>
                  <a:pt x="4691" y="2291"/>
                  <a:pt x="4691" y="1637"/>
                </a:cubicBezTo>
                <a:cubicBezTo>
                  <a:pt x="4691" y="1234"/>
                  <a:pt x="4975" y="907"/>
                  <a:pt x="5335" y="907"/>
                </a:cubicBezTo>
                <a:lnTo>
                  <a:pt x="27445" y="907"/>
                </a:lnTo>
                <a:cubicBezTo>
                  <a:pt x="27794" y="907"/>
                  <a:pt x="28077" y="1234"/>
                  <a:pt x="28077" y="1637"/>
                </a:cubicBezTo>
                <a:cubicBezTo>
                  <a:pt x="28077" y="2291"/>
                  <a:pt x="27597" y="2826"/>
                  <a:pt x="27008" y="2826"/>
                </a:cubicBezTo>
                <a:lnTo>
                  <a:pt x="20573" y="2826"/>
                </a:lnTo>
                <a:cubicBezTo>
                  <a:pt x="19657" y="2826"/>
                  <a:pt x="18915" y="3612"/>
                  <a:pt x="18915" y="4572"/>
                </a:cubicBezTo>
                <a:cubicBezTo>
                  <a:pt x="18915" y="5280"/>
                  <a:pt x="19460" y="5859"/>
                  <a:pt x="20137" y="5859"/>
                </a:cubicBezTo>
                <a:lnTo>
                  <a:pt x="37186" y="5859"/>
                </a:lnTo>
                <a:cubicBezTo>
                  <a:pt x="37436" y="5859"/>
                  <a:pt x="37644" y="5651"/>
                  <a:pt x="37644" y="5400"/>
                </a:cubicBezTo>
                <a:cubicBezTo>
                  <a:pt x="37644" y="5149"/>
                  <a:pt x="37436" y="4942"/>
                  <a:pt x="37186" y="4942"/>
                </a:cubicBezTo>
                <a:lnTo>
                  <a:pt x="20137" y="4942"/>
                </a:lnTo>
                <a:cubicBezTo>
                  <a:pt x="19962" y="4942"/>
                  <a:pt x="19821" y="4778"/>
                  <a:pt x="19821" y="4572"/>
                </a:cubicBezTo>
                <a:cubicBezTo>
                  <a:pt x="19821" y="4113"/>
                  <a:pt x="20158" y="3743"/>
                  <a:pt x="20573" y="3743"/>
                </a:cubicBezTo>
                <a:lnTo>
                  <a:pt x="27008" y="3743"/>
                </a:lnTo>
                <a:cubicBezTo>
                  <a:pt x="28099" y="3743"/>
                  <a:pt x="28994" y="2793"/>
                  <a:pt x="28994" y="1637"/>
                </a:cubicBezTo>
                <a:cubicBezTo>
                  <a:pt x="28994" y="732"/>
                  <a:pt x="28296" y="1"/>
                  <a:pt x="2744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15" name="CustomShape 10"/>
          <p:cNvSpPr/>
          <p:nvPr/>
        </p:nvSpPr>
        <p:spPr>
          <a:xfrm>
            <a:off x="308880" y="1537560"/>
            <a:ext cx="947520" cy="313920"/>
          </a:xfrm>
          <a:custGeom>
            <a:avLst/>
            <a:gdLst/>
            <a:ahLst/>
            <a:rect l="l" t="t" r="r" b="b"/>
            <a:pathLst>
              <a:path w="34055" h="11356">
                <a:moveTo>
                  <a:pt x="2880" y="0"/>
                </a:moveTo>
                <a:cubicBezTo>
                  <a:pt x="1288" y="0"/>
                  <a:pt x="1" y="1178"/>
                  <a:pt x="1" y="2640"/>
                </a:cubicBezTo>
                <a:cubicBezTo>
                  <a:pt x="1" y="4058"/>
                  <a:pt x="1256" y="5214"/>
                  <a:pt x="2805" y="5214"/>
                </a:cubicBezTo>
                <a:lnTo>
                  <a:pt x="9992" y="5214"/>
                </a:lnTo>
                <a:cubicBezTo>
                  <a:pt x="10244" y="5214"/>
                  <a:pt x="10450" y="5008"/>
                  <a:pt x="10450" y="4756"/>
                </a:cubicBezTo>
                <a:cubicBezTo>
                  <a:pt x="10450" y="4506"/>
                  <a:pt x="10244" y="4298"/>
                  <a:pt x="9992" y="4298"/>
                </a:cubicBezTo>
                <a:lnTo>
                  <a:pt x="2805" y="4298"/>
                </a:lnTo>
                <a:cubicBezTo>
                  <a:pt x="1757" y="4298"/>
                  <a:pt x="917" y="3556"/>
                  <a:pt x="917" y="2640"/>
                </a:cubicBezTo>
                <a:cubicBezTo>
                  <a:pt x="917" y="1692"/>
                  <a:pt x="1790" y="906"/>
                  <a:pt x="2880" y="906"/>
                </a:cubicBezTo>
                <a:lnTo>
                  <a:pt x="31677" y="906"/>
                </a:lnTo>
                <a:cubicBezTo>
                  <a:pt x="32484" y="906"/>
                  <a:pt x="33138" y="1484"/>
                  <a:pt x="33138" y="2182"/>
                </a:cubicBezTo>
                <a:cubicBezTo>
                  <a:pt x="33138" y="2891"/>
                  <a:pt x="32484" y="3459"/>
                  <a:pt x="31677" y="3459"/>
                </a:cubicBezTo>
                <a:lnTo>
                  <a:pt x="24543" y="3459"/>
                </a:lnTo>
                <a:cubicBezTo>
                  <a:pt x="23147" y="3459"/>
                  <a:pt x="22024" y="4494"/>
                  <a:pt x="22024" y="5782"/>
                </a:cubicBezTo>
                <a:cubicBezTo>
                  <a:pt x="22024" y="6938"/>
                  <a:pt x="23038" y="7876"/>
                  <a:pt x="24293" y="7876"/>
                </a:cubicBezTo>
                <a:lnTo>
                  <a:pt x="26562" y="7876"/>
                </a:lnTo>
                <a:cubicBezTo>
                  <a:pt x="27314" y="7876"/>
                  <a:pt x="27925" y="8411"/>
                  <a:pt x="27925" y="9054"/>
                </a:cubicBezTo>
                <a:lnTo>
                  <a:pt x="27925" y="9403"/>
                </a:lnTo>
                <a:cubicBezTo>
                  <a:pt x="27925" y="9981"/>
                  <a:pt x="27379" y="10450"/>
                  <a:pt x="26714" y="10450"/>
                </a:cubicBezTo>
                <a:lnTo>
                  <a:pt x="9534" y="10450"/>
                </a:lnTo>
                <a:cubicBezTo>
                  <a:pt x="9284" y="10450"/>
                  <a:pt x="9076" y="10646"/>
                  <a:pt x="9076" y="10898"/>
                </a:cubicBezTo>
                <a:cubicBezTo>
                  <a:pt x="9076" y="11148"/>
                  <a:pt x="9284" y="11356"/>
                  <a:pt x="9534" y="11356"/>
                </a:cubicBezTo>
                <a:lnTo>
                  <a:pt x="26714" y="11356"/>
                </a:lnTo>
                <a:cubicBezTo>
                  <a:pt x="27881" y="11356"/>
                  <a:pt x="28830" y="10483"/>
                  <a:pt x="28830" y="9403"/>
                </a:cubicBezTo>
                <a:lnTo>
                  <a:pt x="28830" y="9054"/>
                </a:lnTo>
                <a:cubicBezTo>
                  <a:pt x="28830" y="7898"/>
                  <a:pt x="27815" y="6960"/>
                  <a:pt x="26562" y="6960"/>
                </a:cubicBezTo>
                <a:lnTo>
                  <a:pt x="24293" y="6960"/>
                </a:lnTo>
                <a:cubicBezTo>
                  <a:pt x="23540" y="6960"/>
                  <a:pt x="22929" y="6436"/>
                  <a:pt x="22929" y="5782"/>
                </a:cubicBezTo>
                <a:cubicBezTo>
                  <a:pt x="22929" y="5008"/>
                  <a:pt x="23660" y="4375"/>
                  <a:pt x="24543" y="4375"/>
                </a:cubicBezTo>
                <a:lnTo>
                  <a:pt x="31677" y="4375"/>
                </a:lnTo>
                <a:cubicBezTo>
                  <a:pt x="32986" y="4375"/>
                  <a:pt x="34055" y="3393"/>
                  <a:pt x="34055" y="2182"/>
                </a:cubicBezTo>
                <a:cubicBezTo>
                  <a:pt x="34055" y="982"/>
                  <a:pt x="32986" y="0"/>
                  <a:pt x="3167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16" name="CustomShape 11"/>
          <p:cNvSpPr/>
          <p:nvPr/>
        </p:nvSpPr>
        <p:spPr>
          <a:xfrm>
            <a:off x="0" y="4800240"/>
            <a:ext cx="1454760" cy="343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fld id="{6D5E8303-CEDE-4BB6-9552-090DE022D14A}" type="slidenum">
              <a:rPr b="0" lang="en-US" sz="1800" spc="-1" strike="noStrike">
                <a:latin typeface="Times New Roman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CustomShape 1"/>
          <p:cNvSpPr/>
          <p:nvPr/>
        </p:nvSpPr>
        <p:spPr>
          <a:xfrm>
            <a:off x="720000" y="779400"/>
            <a:ext cx="4291920" cy="88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" sz="3600" spc="-1" strike="noStrike">
                <a:solidFill>
                  <a:srgbClr val="212739"/>
                </a:solidFill>
                <a:latin typeface="Bigshot One"/>
                <a:ea typeface="Bigshot One"/>
              </a:rPr>
              <a:t>План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354" name="CustomShape 2"/>
          <p:cNvSpPr/>
          <p:nvPr/>
        </p:nvSpPr>
        <p:spPr>
          <a:xfrm>
            <a:off x="640080" y="1407240"/>
            <a:ext cx="4291920" cy="261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 marL="457200" indent="-30204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212739"/>
              </a:buClr>
              <a:buFont typeface="Calibri"/>
              <a:buChar char="●"/>
              <a:tabLst>
                <a:tab algn="l" pos="0"/>
              </a:tabLst>
            </a:pPr>
            <a:r>
              <a:rPr b="0" lang="en" sz="1800" spc="-1" strike="noStrike">
                <a:solidFill>
                  <a:srgbClr val="212739"/>
                </a:solidFill>
                <a:latin typeface="Calibri"/>
                <a:ea typeface="Calibri"/>
              </a:rPr>
              <a:t>Введение</a:t>
            </a:r>
            <a:endParaRPr b="0" lang="en-US" sz="1800" spc="-1" strike="noStrike">
              <a:latin typeface="Arial"/>
            </a:endParaRPr>
          </a:p>
          <a:p>
            <a:pPr marL="457200" indent="-30204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212739"/>
              </a:buClr>
              <a:buFont typeface="Calibri"/>
              <a:buChar char="●"/>
              <a:tabLst>
                <a:tab algn="l" pos="0"/>
              </a:tabLst>
            </a:pPr>
            <a:r>
              <a:rPr b="0" lang="en" sz="1800" spc="-1" strike="noStrike">
                <a:solidFill>
                  <a:srgbClr val="212739"/>
                </a:solidFill>
                <a:latin typeface="Calibri"/>
                <a:ea typeface="Calibri"/>
              </a:rPr>
              <a:t>Цель исследования</a:t>
            </a:r>
            <a:endParaRPr b="0" lang="en-US" sz="1800" spc="-1" strike="noStrike">
              <a:latin typeface="Arial"/>
            </a:endParaRPr>
          </a:p>
          <a:p>
            <a:pPr marL="457200" indent="-30204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212739"/>
              </a:buClr>
              <a:buFont typeface="Calibri"/>
              <a:buChar char="●"/>
              <a:tabLst>
                <a:tab algn="l" pos="0"/>
              </a:tabLst>
            </a:pPr>
            <a:r>
              <a:rPr b="0" lang="en" sz="1800" spc="-1" strike="noStrike">
                <a:solidFill>
                  <a:srgbClr val="212739"/>
                </a:solidFill>
                <a:latin typeface="Calibri"/>
                <a:ea typeface="Calibri"/>
              </a:rPr>
              <a:t>Актуальность</a:t>
            </a:r>
            <a:endParaRPr b="0" lang="en-US" sz="1800" spc="-1" strike="noStrike">
              <a:latin typeface="Arial"/>
            </a:endParaRPr>
          </a:p>
          <a:p>
            <a:pPr marL="457200" indent="-30204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212739"/>
              </a:buClr>
              <a:buFont typeface="Calibri"/>
              <a:buChar char="●"/>
              <a:tabLst>
                <a:tab algn="l" pos="0"/>
              </a:tabLst>
            </a:pPr>
            <a:r>
              <a:rPr b="0" lang="en" sz="1800" spc="-1" strike="noStrike">
                <a:solidFill>
                  <a:srgbClr val="212739"/>
                </a:solidFill>
                <a:latin typeface="Calibri"/>
                <a:ea typeface="Calibri"/>
              </a:rPr>
              <a:t>Примеры детектирования</a:t>
            </a:r>
            <a:endParaRPr b="0" lang="en-US" sz="1800" spc="-1" strike="noStrike">
              <a:latin typeface="Arial"/>
            </a:endParaRPr>
          </a:p>
          <a:p>
            <a:pPr marL="457200" indent="-30204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212739"/>
              </a:buClr>
              <a:buFont typeface="Calibri"/>
              <a:buChar char="●"/>
              <a:tabLst>
                <a:tab algn="l" pos="0"/>
              </a:tabLst>
            </a:pPr>
            <a:r>
              <a:rPr b="0" lang="en" sz="1800" spc="-1" strike="noStrike">
                <a:solidFill>
                  <a:srgbClr val="212739"/>
                </a:solidFill>
                <a:latin typeface="Calibri"/>
                <a:ea typeface="Calibri"/>
              </a:rPr>
              <a:t>Будущая работа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599"/>
              </a:spcBef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355" name="CustomShape 3"/>
          <p:cNvSpPr/>
          <p:nvPr/>
        </p:nvSpPr>
        <p:spPr>
          <a:xfrm>
            <a:off x="6216120" y="953640"/>
            <a:ext cx="1047600" cy="252360"/>
          </a:xfrm>
          <a:custGeom>
            <a:avLst/>
            <a:gdLst/>
            <a:ahLst/>
            <a:rect l="l" t="t" r="r" b="b"/>
            <a:pathLst>
              <a:path w="37644" h="9153">
                <a:moveTo>
                  <a:pt x="5335" y="1"/>
                </a:moveTo>
                <a:cubicBezTo>
                  <a:pt x="4473" y="1"/>
                  <a:pt x="3786" y="732"/>
                  <a:pt x="3786" y="1637"/>
                </a:cubicBezTo>
                <a:cubicBezTo>
                  <a:pt x="3786" y="2793"/>
                  <a:pt x="4669" y="3743"/>
                  <a:pt x="5772" y="3743"/>
                </a:cubicBezTo>
                <a:lnTo>
                  <a:pt x="13036" y="3743"/>
                </a:lnTo>
                <a:cubicBezTo>
                  <a:pt x="13308" y="3743"/>
                  <a:pt x="13526" y="3993"/>
                  <a:pt x="13526" y="4298"/>
                </a:cubicBezTo>
                <a:cubicBezTo>
                  <a:pt x="13526" y="4833"/>
                  <a:pt x="13145" y="5258"/>
                  <a:pt x="12676" y="5258"/>
                </a:cubicBezTo>
                <a:lnTo>
                  <a:pt x="1910" y="5258"/>
                </a:lnTo>
                <a:cubicBezTo>
                  <a:pt x="852" y="5258"/>
                  <a:pt x="1" y="6164"/>
                  <a:pt x="1" y="7287"/>
                </a:cubicBezTo>
                <a:cubicBezTo>
                  <a:pt x="1" y="8312"/>
                  <a:pt x="786" y="9153"/>
                  <a:pt x="1768" y="9153"/>
                </a:cubicBezTo>
                <a:lnTo>
                  <a:pt x="20682" y="9153"/>
                </a:lnTo>
                <a:cubicBezTo>
                  <a:pt x="20933" y="9153"/>
                  <a:pt x="21130" y="8945"/>
                  <a:pt x="21130" y="8695"/>
                </a:cubicBezTo>
                <a:cubicBezTo>
                  <a:pt x="21130" y="8443"/>
                  <a:pt x="20933" y="8237"/>
                  <a:pt x="20682" y="8237"/>
                </a:cubicBezTo>
                <a:lnTo>
                  <a:pt x="1768" y="8237"/>
                </a:lnTo>
                <a:cubicBezTo>
                  <a:pt x="1299" y="8237"/>
                  <a:pt x="917" y="7811"/>
                  <a:pt x="917" y="7287"/>
                </a:cubicBezTo>
                <a:cubicBezTo>
                  <a:pt x="917" y="6666"/>
                  <a:pt x="1365" y="6175"/>
                  <a:pt x="1910" y="6175"/>
                </a:cubicBezTo>
                <a:lnTo>
                  <a:pt x="12676" y="6175"/>
                </a:lnTo>
                <a:cubicBezTo>
                  <a:pt x="13647" y="6175"/>
                  <a:pt x="14443" y="5335"/>
                  <a:pt x="14443" y="4298"/>
                </a:cubicBezTo>
                <a:cubicBezTo>
                  <a:pt x="14443" y="3491"/>
                  <a:pt x="13810" y="2826"/>
                  <a:pt x="13036" y="2826"/>
                </a:cubicBezTo>
                <a:lnTo>
                  <a:pt x="5772" y="2826"/>
                </a:lnTo>
                <a:cubicBezTo>
                  <a:pt x="5171" y="2826"/>
                  <a:pt x="4691" y="2291"/>
                  <a:pt x="4691" y="1637"/>
                </a:cubicBezTo>
                <a:cubicBezTo>
                  <a:pt x="4691" y="1234"/>
                  <a:pt x="4975" y="907"/>
                  <a:pt x="5335" y="907"/>
                </a:cubicBezTo>
                <a:lnTo>
                  <a:pt x="27445" y="907"/>
                </a:lnTo>
                <a:cubicBezTo>
                  <a:pt x="27794" y="907"/>
                  <a:pt x="28077" y="1234"/>
                  <a:pt x="28077" y="1637"/>
                </a:cubicBezTo>
                <a:cubicBezTo>
                  <a:pt x="28077" y="2291"/>
                  <a:pt x="27597" y="2826"/>
                  <a:pt x="27008" y="2826"/>
                </a:cubicBezTo>
                <a:lnTo>
                  <a:pt x="20573" y="2826"/>
                </a:lnTo>
                <a:cubicBezTo>
                  <a:pt x="19657" y="2826"/>
                  <a:pt x="18915" y="3612"/>
                  <a:pt x="18915" y="4572"/>
                </a:cubicBezTo>
                <a:cubicBezTo>
                  <a:pt x="18915" y="5280"/>
                  <a:pt x="19460" y="5859"/>
                  <a:pt x="20137" y="5859"/>
                </a:cubicBezTo>
                <a:lnTo>
                  <a:pt x="37186" y="5859"/>
                </a:lnTo>
                <a:cubicBezTo>
                  <a:pt x="37436" y="5859"/>
                  <a:pt x="37644" y="5651"/>
                  <a:pt x="37644" y="5400"/>
                </a:cubicBezTo>
                <a:cubicBezTo>
                  <a:pt x="37644" y="5149"/>
                  <a:pt x="37436" y="4942"/>
                  <a:pt x="37186" y="4942"/>
                </a:cubicBezTo>
                <a:lnTo>
                  <a:pt x="20137" y="4942"/>
                </a:lnTo>
                <a:cubicBezTo>
                  <a:pt x="19962" y="4942"/>
                  <a:pt x="19821" y="4778"/>
                  <a:pt x="19821" y="4572"/>
                </a:cubicBezTo>
                <a:cubicBezTo>
                  <a:pt x="19821" y="4113"/>
                  <a:pt x="20158" y="3743"/>
                  <a:pt x="20573" y="3743"/>
                </a:cubicBezTo>
                <a:lnTo>
                  <a:pt x="27008" y="3743"/>
                </a:lnTo>
                <a:cubicBezTo>
                  <a:pt x="28099" y="3743"/>
                  <a:pt x="28994" y="2793"/>
                  <a:pt x="28994" y="1637"/>
                </a:cubicBezTo>
                <a:cubicBezTo>
                  <a:pt x="28994" y="732"/>
                  <a:pt x="28296" y="1"/>
                  <a:pt x="2744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6" name="CustomShape 4"/>
          <p:cNvSpPr/>
          <p:nvPr/>
        </p:nvSpPr>
        <p:spPr>
          <a:xfrm>
            <a:off x="5204520" y="1979280"/>
            <a:ext cx="756000" cy="256680"/>
          </a:xfrm>
          <a:custGeom>
            <a:avLst/>
            <a:gdLst/>
            <a:ahLst/>
            <a:rect l="l" t="t" r="r" b="b"/>
            <a:pathLst>
              <a:path w="27195" h="9306">
                <a:moveTo>
                  <a:pt x="5913" y="0"/>
                </a:moveTo>
                <a:cubicBezTo>
                  <a:pt x="4931" y="0"/>
                  <a:pt x="4135" y="753"/>
                  <a:pt x="4135" y="1670"/>
                </a:cubicBezTo>
                <a:lnTo>
                  <a:pt x="4135" y="1942"/>
                </a:lnTo>
                <a:cubicBezTo>
                  <a:pt x="4135" y="2913"/>
                  <a:pt x="4986" y="3709"/>
                  <a:pt x="6033" y="3709"/>
                </a:cubicBezTo>
                <a:lnTo>
                  <a:pt x="7833" y="3709"/>
                </a:lnTo>
                <a:cubicBezTo>
                  <a:pt x="8378" y="3709"/>
                  <a:pt x="8814" y="4102"/>
                  <a:pt x="8814" y="4571"/>
                </a:cubicBezTo>
                <a:cubicBezTo>
                  <a:pt x="8814" y="5149"/>
                  <a:pt x="8291" y="5618"/>
                  <a:pt x="7636" y="5618"/>
                </a:cubicBezTo>
                <a:lnTo>
                  <a:pt x="1976" y="5618"/>
                </a:lnTo>
                <a:cubicBezTo>
                  <a:pt x="885" y="5618"/>
                  <a:pt x="1" y="6447"/>
                  <a:pt x="1" y="7461"/>
                </a:cubicBezTo>
                <a:cubicBezTo>
                  <a:pt x="1" y="8476"/>
                  <a:pt x="885" y="9305"/>
                  <a:pt x="1976" y="9305"/>
                </a:cubicBezTo>
                <a:lnTo>
                  <a:pt x="24816" y="9305"/>
                </a:lnTo>
                <a:cubicBezTo>
                  <a:pt x="26125" y="9305"/>
                  <a:pt x="27194" y="8312"/>
                  <a:pt x="27194" y="7102"/>
                </a:cubicBezTo>
                <a:cubicBezTo>
                  <a:pt x="27194" y="5902"/>
                  <a:pt x="26158" y="4942"/>
                  <a:pt x="24882" y="4942"/>
                </a:cubicBezTo>
                <a:lnTo>
                  <a:pt x="19177" y="4942"/>
                </a:lnTo>
                <a:cubicBezTo>
                  <a:pt x="18926" y="4942"/>
                  <a:pt x="18718" y="5149"/>
                  <a:pt x="18718" y="5400"/>
                </a:cubicBezTo>
                <a:cubicBezTo>
                  <a:pt x="18718" y="5651"/>
                  <a:pt x="18926" y="5847"/>
                  <a:pt x="19177" y="5847"/>
                </a:cubicBezTo>
                <a:lnTo>
                  <a:pt x="24882" y="5847"/>
                </a:lnTo>
                <a:cubicBezTo>
                  <a:pt x="25645" y="5847"/>
                  <a:pt x="26278" y="6414"/>
                  <a:pt x="26278" y="7102"/>
                </a:cubicBezTo>
                <a:cubicBezTo>
                  <a:pt x="26278" y="7810"/>
                  <a:pt x="25624" y="8399"/>
                  <a:pt x="24816" y="8399"/>
                </a:cubicBezTo>
                <a:lnTo>
                  <a:pt x="1976" y="8399"/>
                </a:lnTo>
                <a:cubicBezTo>
                  <a:pt x="1387" y="8399"/>
                  <a:pt x="907" y="7974"/>
                  <a:pt x="907" y="7461"/>
                </a:cubicBezTo>
                <a:cubicBezTo>
                  <a:pt x="907" y="6949"/>
                  <a:pt x="1387" y="6535"/>
                  <a:pt x="1976" y="6535"/>
                </a:cubicBezTo>
                <a:lnTo>
                  <a:pt x="7636" y="6535"/>
                </a:lnTo>
                <a:cubicBezTo>
                  <a:pt x="8792" y="6535"/>
                  <a:pt x="9731" y="5651"/>
                  <a:pt x="9731" y="4571"/>
                </a:cubicBezTo>
                <a:cubicBezTo>
                  <a:pt x="9731" y="3600"/>
                  <a:pt x="8880" y="2804"/>
                  <a:pt x="7833" y="2804"/>
                </a:cubicBezTo>
                <a:lnTo>
                  <a:pt x="6033" y="2804"/>
                </a:lnTo>
                <a:cubicBezTo>
                  <a:pt x="5488" y="2804"/>
                  <a:pt x="5052" y="2411"/>
                  <a:pt x="5052" y="1942"/>
                </a:cubicBezTo>
                <a:lnTo>
                  <a:pt x="5052" y="1670"/>
                </a:lnTo>
                <a:cubicBezTo>
                  <a:pt x="5052" y="1255"/>
                  <a:pt x="5433" y="917"/>
                  <a:pt x="5913" y="917"/>
                </a:cubicBezTo>
                <a:lnTo>
                  <a:pt x="19537" y="917"/>
                </a:lnTo>
                <a:cubicBezTo>
                  <a:pt x="19787" y="917"/>
                  <a:pt x="19995" y="710"/>
                  <a:pt x="19995" y="459"/>
                </a:cubicBezTo>
                <a:cubicBezTo>
                  <a:pt x="19995" y="208"/>
                  <a:pt x="19787" y="0"/>
                  <a:pt x="1953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7" name="CustomShape 5"/>
          <p:cNvSpPr/>
          <p:nvPr/>
        </p:nvSpPr>
        <p:spPr>
          <a:xfrm>
            <a:off x="6514560" y="2511720"/>
            <a:ext cx="947520" cy="313920"/>
          </a:xfrm>
          <a:custGeom>
            <a:avLst/>
            <a:gdLst/>
            <a:ahLst/>
            <a:rect l="l" t="t" r="r" b="b"/>
            <a:pathLst>
              <a:path w="34055" h="11356">
                <a:moveTo>
                  <a:pt x="2880" y="0"/>
                </a:moveTo>
                <a:cubicBezTo>
                  <a:pt x="1288" y="0"/>
                  <a:pt x="1" y="1178"/>
                  <a:pt x="1" y="2640"/>
                </a:cubicBezTo>
                <a:cubicBezTo>
                  <a:pt x="1" y="4058"/>
                  <a:pt x="1256" y="5214"/>
                  <a:pt x="2805" y="5214"/>
                </a:cubicBezTo>
                <a:lnTo>
                  <a:pt x="9992" y="5214"/>
                </a:lnTo>
                <a:cubicBezTo>
                  <a:pt x="10244" y="5214"/>
                  <a:pt x="10450" y="5008"/>
                  <a:pt x="10450" y="4756"/>
                </a:cubicBezTo>
                <a:cubicBezTo>
                  <a:pt x="10450" y="4506"/>
                  <a:pt x="10244" y="4298"/>
                  <a:pt x="9992" y="4298"/>
                </a:cubicBezTo>
                <a:lnTo>
                  <a:pt x="2805" y="4298"/>
                </a:lnTo>
                <a:cubicBezTo>
                  <a:pt x="1757" y="4298"/>
                  <a:pt x="917" y="3556"/>
                  <a:pt x="917" y="2640"/>
                </a:cubicBezTo>
                <a:cubicBezTo>
                  <a:pt x="917" y="1692"/>
                  <a:pt x="1790" y="906"/>
                  <a:pt x="2880" y="906"/>
                </a:cubicBezTo>
                <a:lnTo>
                  <a:pt x="31677" y="906"/>
                </a:lnTo>
                <a:cubicBezTo>
                  <a:pt x="32484" y="906"/>
                  <a:pt x="33138" y="1484"/>
                  <a:pt x="33138" y="2182"/>
                </a:cubicBezTo>
                <a:cubicBezTo>
                  <a:pt x="33138" y="2891"/>
                  <a:pt x="32484" y="3459"/>
                  <a:pt x="31677" y="3459"/>
                </a:cubicBezTo>
                <a:lnTo>
                  <a:pt x="24543" y="3459"/>
                </a:lnTo>
                <a:cubicBezTo>
                  <a:pt x="23147" y="3459"/>
                  <a:pt x="22024" y="4494"/>
                  <a:pt x="22024" y="5782"/>
                </a:cubicBezTo>
                <a:cubicBezTo>
                  <a:pt x="22024" y="6938"/>
                  <a:pt x="23038" y="7876"/>
                  <a:pt x="24293" y="7876"/>
                </a:cubicBezTo>
                <a:lnTo>
                  <a:pt x="26562" y="7876"/>
                </a:lnTo>
                <a:cubicBezTo>
                  <a:pt x="27314" y="7876"/>
                  <a:pt x="27925" y="8411"/>
                  <a:pt x="27925" y="9054"/>
                </a:cubicBezTo>
                <a:lnTo>
                  <a:pt x="27925" y="9403"/>
                </a:lnTo>
                <a:cubicBezTo>
                  <a:pt x="27925" y="9981"/>
                  <a:pt x="27379" y="10450"/>
                  <a:pt x="26714" y="10450"/>
                </a:cubicBezTo>
                <a:lnTo>
                  <a:pt x="9534" y="10450"/>
                </a:lnTo>
                <a:cubicBezTo>
                  <a:pt x="9284" y="10450"/>
                  <a:pt x="9076" y="10646"/>
                  <a:pt x="9076" y="10898"/>
                </a:cubicBezTo>
                <a:cubicBezTo>
                  <a:pt x="9076" y="11148"/>
                  <a:pt x="9284" y="11356"/>
                  <a:pt x="9534" y="11356"/>
                </a:cubicBezTo>
                <a:lnTo>
                  <a:pt x="26714" y="11356"/>
                </a:lnTo>
                <a:cubicBezTo>
                  <a:pt x="27881" y="11356"/>
                  <a:pt x="28830" y="10483"/>
                  <a:pt x="28830" y="9403"/>
                </a:cubicBezTo>
                <a:lnTo>
                  <a:pt x="28830" y="9054"/>
                </a:lnTo>
                <a:cubicBezTo>
                  <a:pt x="28830" y="7898"/>
                  <a:pt x="27815" y="6960"/>
                  <a:pt x="26562" y="6960"/>
                </a:cubicBezTo>
                <a:lnTo>
                  <a:pt x="24293" y="6960"/>
                </a:lnTo>
                <a:cubicBezTo>
                  <a:pt x="23540" y="6960"/>
                  <a:pt x="22929" y="6436"/>
                  <a:pt x="22929" y="5782"/>
                </a:cubicBezTo>
                <a:cubicBezTo>
                  <a:pt x="22929" y="5008"/>
                  <a:pt x="23660" y="4375"/>
                  <a:pt x="24543" y="4375"/>
                </a:cubicBezTo>
                <a:lnTo>
                  <a:pt x="31677" y="4375"/>
                </a:lnTo>
                <a:cubicBezTo>
                  <a:pt x="32986" y="4375"/>
                  <a:pt x="34055" y="3393"/>
                  <a:pt x="34055" y="2182"/>
                </a:cubicBezTo>
                <a:cubicBezTo>
                  <a:pt x="34055" y="982"/>
                  <a:pt x="32986" y="0"/>
                  <a:pt x="3167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8" name="CustomShape 6"/>
          <p:cNvSpPr/>
          <p:nvPr/>
        </p:nvSpPr>
        <p:spPr>
          <a:xfrm>
            <a:off x="7654320" y="953640"/>
            <a:ext cx="66600" cy="66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9" name="CustomShape 7"/>
          <p:cNvSpPr/>
          <p:nvPr/>
        </p:nvSpPr>
        <p:spPr>
          <a:xfrm>
            <a:off x="6137280" y="2828520"/>
            <a:ext cx="75960" cy="76680"/>
          </a:xfrm>
          <a:prstGeom prst="ellipse">
            <a:avLst/>
          </a:prstGeom>
          <a:noFill/>
          <a:ln w="28440">
            <a:solidFill>
              <a:schemeClr val="dk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60" name="CustomShape 8"/>
          <p:cNvSpPr/>
          <p:nvPr/>
        </p:nvSpPr>
        <p:spPr>
          <a:xfrm rot="10800000">
            <a:off x="7087320" y="3241440"/>
            <a:ext cx="1206000" cy="317880"/>
          </a:xfrm>
          <a:custGeom>
            <a:avLst/>
            <a:gdLst/>
            <a:ahLst/>
            <a:rect l="l" t="t" r="r" b="b"/>
            <a:pathLst>
              <a:path w="42093" h="11171">
                <a:moveTo>
                  <a:pt x="16503" y="1"/>
                </a:moveTo>
                <a:cubicBezTo>
                  <a:pt x="15009" y="1"/>
                  <a:pt x="13776" y="1223"/>
                  <a:pt x="13776" y="2728"/>
                </a:cubicBezTo>
                <a:cubicBezTo>
                  <a:pt x="13776" y="3906"/>
                  <a:pt x="14736" y="4866"/>
                  <a:pt x="15925" y="4866"/>
                </a:cubicBezTo>
                <a:lnTo>
                  <a:pt x="19296" y="4866"/>
                </a:lnTo>
                <a:cubicBezTo>
                  <a:pt x="19972" y="4866"/>
                  <a:pt x="20517" y="5423"/>
                  <a:pt x="20517" y="6099"/>
                </a:cubicBezTo>
                <a:cubicBezTo>
                  <a:pt x="20517" y="6753"/>
                  <a:pt x="19983" y="7287"/>
                  <a:pt x="19329" y="7287"/>
                </a:cubicBezTo>
                <a:lnTo>
                  <a:pt x="1942" y="7287"/>
                </a:lnTo>
                <a:cubicBezTo>
                  <a:pt x="873" y="7287"/>
                  <a:pt x="0" y="8160"/>
                  <a:pt x="0" y="9229"/>
                </a:cubicBezTo>
                <a:cubicBezTo>
                  <a:pt x="0" y="10298"/>
                  <a:pt x="873" y="11170"/>
                  <a:pt x="1942" y="11170"/>
                </a:cubicBezTo>
                <a:lnTo>
                  <a:pt x="16285" y="11170"/>
                </a:lnTo>
                <a:cubicBezTo>
                  <a:pt x="16536" y="11170"/>
                  <a:pt x="16743" y="10964"/>
                  <a:pt x="16743" y="10712"/>
                </a:cubicBezTo>
                <a:cubicBezTo>
                  <a:pt x="16743" y="10462"/>
                  <a:pt x="16536" y="10254"/>
                  <a:pt x="16285" y="10254"/>
                </a:cubicBezTo>
                <a:lnTo>
                  <a:pt x="1942" y="10254"/>
                </a:lnTo>
                <a:cubicBezTo>
                  <a:pt x="1375" y="10254"/>
                  <a:pt x="916" y="9796"/>
                  <a:pt x="916" y="9229"/>
                </a:cubicBezTo>
                <a:cubicBezTo>
                  <a:pt x="916" y="8662"/>
                  <a:pt x="1375" y="8204"/>
                  <a:pt x="1942" y="8204"/>
                </a:cubicBezTo>
                <a:lnTo>
                  <a:pt x="19329" y="8204"/>
                </a:lnTo>
                <a:cubicBezTo>
                  <a:pt x="20485" y="8204"/>
                  <a:pt x="21433" y="7255"/>
                  <a:pt x="21433" y="6099"/>
                </a:cubicBezTo>
                <a:cubicBezTo>
                  <a:pt x="21433" y="4921"/>
                  <a:pt x="20474" y="3950"/>
                  <a:pt x="19296" y="3950"/>
                </a:cubicBezTo>
                <a:lnTo>
                  <a:pt x="15925" y="3950"/>
                </a:lnTo>
                <a:cubicBezTo>
                  <a:pt x="15249" y="3950"/>
                  <a:pt x="14692" y="3404"/>
                  <a:pt x="14692" y="2728"/>
                </a:cubicBezTo>
                <a:cubicBezTo>
                  <a:pt x="14692" y="1724"/>
                  <a:pt x="15511" y="907"/>
                  <a:pt x="16503" y="907"/>
                </a:cubicBezTo>
                <a:lnTo>
                  <a:pt x="41635" y="907"/>
                </a:lnTo>
                <a:cubicBezTo>
                  <a:pt x="41896" y="907"/>
                  <a:pt x="42093" y="710"/>
                  <a:pt x="42093" y="459"/>
                </a:cubicBezTo>
                <a:cubicBezTo>
                  <a:pt x="42093" y="197"/>
                  <a:pt x="41896" y="1"/>
                  <a:pt x="416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61" name="CustomShape 9"/>
          <p:cNvSpPr/>
          <p:nvPr/>
        </p:nvSpPr>
        <p:spPr>
          <a:xfrm>
            <a:off x="5903280" y="3368880"/>
            <a:ext cx="44640" cy="450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62" name="CustomShape 10"/>
          <p:cNvSpPr/>
          <p:nvPr/>
        </p:nvSpPr>
        <p:spPr>
          <a:xfrm>
            <a:off x="5204880" y="3756960"/>
            <a:ext cx="1047600" cy="252360"/>
          </a:xfrm>
          <a:custGeom>
            <a:avLst/>
            <a:gdLst/>
            <a:ahLst/>
            <a:rect l="l" t="t" r="r" b="b"/>
            <a:pathLst>
              <a:path w="37644" h="9153">
                <a:moveTo>
                  <a:pt x="5335" y="1"/>
                </a:moveTo>
                <a:cubicBezTo>
                  <a:pt x="4473" y="1"/>
                  <a:pt x="3786" y="732"/>
                  <a:pt x="3786" y="1637"/>
                </a:cubicBezTo>
                <a:cubicBezTo>
                  <a:pt x="3786" y="2793"/>
                  <a:pt x="4669" y="3743"/>
                  <a:pt x="5772" y="3743"/>
                </a:cubicBezTo>
                <a:lnTo>
                  <a:pt x="13036" y="3743"/>
                </a:lnTo>
                <a:cubicBezTo>
                  <a:pt x="13308" y="3743"/>
                  <a:pt x="13526" y="3993"/>
                  <a:pt x="13526" y="4298"/>
                </a:cubicBezTo>
                <a:cubicBezTo>
                  <a:pt x="13526" y="4833"/>
                  <a:pt x="13145" y="5258"/>
                  <a:pt x="12676" y="5258"/>
                </a:cubicBezTo>
                <a:lnTo>
                  <a:pt x="1910" y="5258"/>
                </a:lnTo>
                <a:cubicBezTo>
                  <a:pt x="852" y="5258"/>
                  <a:pt x="1" y="6164"/>
                  <a:pt x="1" y="7287"/>
                </a:cubicBezTo>
                <a:cubicBezTo>
                  <a:pt x="1" y="8312"/>
                  <a:pt x="786" y="9153"/>
                  <a:pt x="1768" y="9153"/>
                </a:cubicBezTo>
                <a:lnTo>
                  <a:pt x="20682" y="9153"/>
                </a:lnTo>
                <a:cubicBezTo>
                  <a:pt x="20933" y="9153"/>
                  <a:pt x="21130" y="8945"/>
                  <a:pt x="21130" y="8695"/>
                </a:cubicBezTo>
                <a:cubicBezTo>
                  <a:pt x="21130" y="8443"/>
                  <a:pt x="20933" y="8237"/>
                  <a:pt x="20682" y="8237"/>
                </a:cubicBezTo>
                <a:lnTo>
                  <a:pt x="1768" y="8237"/>
                </a:lnTo>
                <a:cubicBezTo>
                  <a:pt x="1299" y="8237"/>
                  <a:pt x="917" y="7811"/>
                  <a:pt x="917" y="7287"/>
                </a:cubicBezTo>
                <a:cubicBezTo>
                  <a:pt x="917" y="6666"/>
                  <a:pt x="1365" y="6175"/>
                  <a:pt x="1910" y="6175"/>
                </a:cubicBezTo>
                <a:lnTo>
                  <a:pt x="12676" y="6175"/>
                </a:lnTo>
                <a:cubicBezTo>
                  <a:pt x="13647" y="6175"/>
                  <a:pt x="14443" y="5335"/>
                  <a:pt x="14443" y="4298"/>
                </a:cubicBezTo>
                <a:cubicBezTo>
                  <a:pt x="14443" y="3491"/>
                  <a:pt x="13810" y="2826"/>
                  <a:pt x="13036" y="2826"/>
                </a:cubicBezTo>
                <a:lnTo>
                  <a:pt x="5772" y="2826"/>
                </a:lnTo>
                <a:cubicBezTo>
                  <a:pt x="5171" y="2826"/>
                  <a:pt x="4691" y="2291"/>
                  <a:pt x="4691" y="1637"/>
                </a:cubicBezTo>
                <a:cubicBezTo>
                  <a:pt x="4691" y="1234"/>
                  <a:pt x="4975" y="907"/>
                  <a:pt x="5335" y="907"/>
                </a:cubicBezTo>
                <a:lnTo>
                  <a:pt x="27445" y="907"/>
                </a:lnTo>
                <a:cubicBezTo>
                  <a:pt x="27794" y="907"/>
                  <a:pt x="28077" y="1234"/>
                  <a:pt x="28077" y="1637"/>
                </a:cubicBezTo>
                <a:cubicBezTo>
                  <a:pt x="28077" y="2291"/>
                  <a:pt x="27597" y="2826"/>
                  <a:pt x="27008" y="2826"/>
                </a:cubicBezTo>
                <a:lnTo>
                  <a:pt x="20573" y="2826"/>
                </a:lnTo>
                <a:cubicBezTo>
                  <a:pt x="19657" y="2826"/>
                  <a:pt x="18915" y="3612"/>
                  <a:pt x="18915" y="4572"/>
                </a:cubicBezTo>
                <a:cubicBezTo>
                  <a:pt x="18915" y="5280"/>
                  <a:pt x="19460" y="5859"/>
                  <a:pt x="20137" y="5859"/>
                </a:cubicBezTo>
                <a:lnTo>
                  <a:pt x="37186" y="5859"/>
                </a:lnTo>
                <a:cubicBezTo>
                  <a:pt x="37436" y="5859"/>
                  <a:pt x="37644" y="5651"/>
                  <a:pt x="37644" y="5400"/>
                </a:cubicBezTo>
                <a:cubicBezTo>
                  <a:pt x="37644" y="5149"/>
                  <a:pt x="37436" y="4942"/>
                  <a:pt x="37186" y="4942"/>
                </a:cubicBezTo>
                <a:lnTo>
                  <a:pt x="20137" y="4942"/>
                </a:lnTo>
                <a:cubicBezTo>
                  <a:pt x="19962" y="4942"/>
                  <a:pt x="19821" y="4778"/>
                  <a:pt x="19821" y="4572"/>
                </a:cubicBezTo>
                <a:cubicBezTo>
                  <a:pt x="19821" y="4113"/>
                  <a:pt x="20158" y="3743"/>
                  <a:pt x="20573" y="3743"/>
                </a:cubicBezTo>
                <a:lnTo>
                  <a:pt x="27008" y="3743"/>
                </a:lnTo>
                <a:cubicBezTo>
                  <a:pt x="28099" y="3743"/>
                  <a:pt x="28994" y="2793"/>
                  <a:pt x="28994" y="1637"/>
                </a:cubicBezTo>
                <a:cubicBezTo>
                  <a:pt x="28994" y="732"/>
                  <a:pt x="28296" y="1"/>
                  <a:pt x="2744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63" name="CustomShape 11"/>
          <p:cNvSpPr/>
          <p:nvPr/>
        </p:nvSpPr>
        <p:spPr>
          <a:xfrm rot="10800000">
            <a:off x="7087320" y="1780920"/>
            <a:ext cx="1206000" cy="317880"/>
          </a:xfrm>
          <a:custGeom>
            <a:avLst/>
            <a:gdLst/>
            <a:ahLst/>
            <a:rect l="l" t="t" r="r" b="b"/>
            <a:pathLst>
              <a:path w="42093" h="11171">
                <a:moveTo>
                  <a:pt x="16503" y="1"/>
                </a:moveTo>
                <a:cubicBezTo>
                  <a:pt x="15009" y="1"/>
                  <a:pt x="13776" y="1223"/>
                  <a:pt x="13776" y="2728"/>
                </a:cubicBezTo>
                <a:cubicBezTo>
                  <a:pt x="13776" y="3906"/>
                  <a:pt x="14736" y="4866"/>
                  <a:pt x="15925" y="4866"/>
                </a:cubicBezTo>
                <a:lnTo>
                  <a:pt x="19296" y="4866"/>
                </a:lnTo>
                <a:cubicBezTo>
                  <a:pt x="19972" y="4866"/>
                  <a:pt x="20517" y="5423"/>
                  <a:pt x="20517" y="6099"/>
                </a:cubicBezTo>
                <a:cubicBezTo>
                  <a:pt x="20517" y="6753"/>
                  <a:pt x="19983" y="7287"/>
                  <a:pt x="19329" y="7287"/>
                </a:cubicBezTo>
                <a:lnTo>
                  <a:pt x="1942" y="7287"/>
                </a:lnTo>
                <a:cubicBezTo>
                  <a:pt x="873" y="7287"/>
                  <a:pt x="0" y="8160"/>
                  <a:pt x="0" y="9229"/>
                </a:cubicBezTo>
                <a:cubicBezTo>
                  <a:pt x="0" y="10298"/>
                  <a:pt x="873" y="11170"/>
                  <a:pt x="1942" y="11170"/>
                </a:cubicBezTo>
                <a:lnTo>
                  <a:pt x="16285" y="11170"/>
                </a:lnTo>
                <a:cubicBezTo>
                  <a:pt x="16536" y="11170"/>
                  <a:pt x="16743" y="10964"/>
                  <a:pt x="16743" y="10712"/>
                </a:cubicBezTo>
                <a:cubicBezTo>
                  <a:pt x="16743" y="10462"/>
                  <a:pt x="16536" y="10254"/>
                  <a:pt x="16285" y="10254"/>
                </a:cubicBezTo>
                <a:lnTo>
                  <a:pt x="1942" y="10254"/>
                </a:lnTo>
                <a:cubicBezTo>
                  <a:pt x="1375" y="10254"/>
                  <a:pt x="916" y="9796"/>
                  <a:pt x="916" y="9229"/>
                </a:cubicBezTo>
                <a:cubicBezTo>
                  <a:pt x="916" y="8662"/>
                  <a:pt x="1375" y="8204"/>
                  <a:pt x="1942" y="8204"/>
                </a:cubicBezTo>
                <a:lnTo>
                  <a:pt x="19329" y="8204"/>
                </a:lnTo>
                <a:cubicBezTo>
                  <a:pt x="20485" y="8204"/>
                  <a:pt x="21433" y="7255"/>
                  <a:pt x="21433" y="6099"/>
                </a:cubicBezTo>
                <a:cubicBezTo>
                  <a:pt x="21433" y="4921"/>
                  <a:pt x="20474" y="3950"/>
                  <a:pt x="19296" y="3950"/>
                </a:cubicBezTo>
                <a:lnTo>
                  <a:pt x="15925" y="3950"/>
                </a:lnTo>
                <a:cubicBezTo>
                  <a:pt x="15249" y="3950"/>
                  <a:pt x="14692" y="3404"/>
                  <a:pt x="14692" y="2728"/>
                </a:cubicBezTo>
                <a:cubicBezTo>
                  <a:pt x="14692" y="1724"/>
                  <a:pt x="15511" y="907"/>
                  <a:pt x="16503" y="907"/>
                </a:cubicBezTo>
                <a:lnTo>
                  <a:pt x="41635" y="907"/>
                </a:lnTo>
                <a:cubicBezTo>
                  <a:pt x="41896" y="907"/>
                  <a:pt x="42093" y="710"/>
                  <a:pt x="42093" y="459"/>
                </a:cubicBezTo>
                <a:cubicBezTo>
                  <a:pt x="42093" y="197"/>
                  <a:pt x="41896" y="1"/>
                  <a:pt x="416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64" name="CustomShape 12"/>
          <p:cNvSpPr/>
          <p:nvPr/>
        </p:nvSpPr>
        <p:spPr>
          <a:xfrm>
            <a:off x="0" y="4800240"/>
            <a:ext cx="1454760" cy="343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fld id="{F3A65777-7312-4B30-A2D5-08B8E8FEEB45}" type="slidenum">
              <a:rPr b="0" lang="en-US" sz="1800" spc="-1" strike="noStrike">
                <a:latin typeface="Times New Roman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CustomShape 1"/>
          <p:cNvSpPr/>
          <p:nvPr/>
        </p:nvSpPr>
        <p:spPr>
          <a:xfrm>
            <a:off x="720000" y="539280"/>
            <a:ext cx="7701120" cy="47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" sz="3600" spc="-1" strike="noStrike">
                <a:solidFill>
                  <a:srgbClr val="212739"/>
                </a:solidFill>
                <a:latin typeface="Bigshot One"/>
                <a:ea typeface="Bigshot One"/>
              </a:rPr>
              <a:t>Введение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366" name="CustomShape 2"/>
          <p:cNvSpPr/>
          <p:nvPr/>
        </p:nvSpPr>
        <p:spPr>
          <a:xfrm flipH="1">
            <a:off x="118800" y="1183680"/>
            <a:ext cx="677160" cy="229680"/>
          </a:xfrm>
          <a:custGeom>
            <a:avLst/>
            <a:gdLst/>
            <a:ahLst/>
            <a:rect l="l" t="t" r="r" b="b"/>
            <a:pathLst>
              <a:path w="27195" h="9306">
                <a:moveTo>
                  <a:pt x="5913" y="0"/>
                </a:moveTo>
                <a:cubicBezTo>
                  <a:pt x="4931" y="0"/>
                  <a:pt x="4135" y="753"/>
                  <a:pt x="4135" y="1670"/>
                </a:cubicBezTo>
                <a:lnTo>
                  <a:pt x="4135" y="1942"/>
                </a:lnTo>
                <a:cubicBezTo>
                  <a:pt x="4135" y="2913"/>
                  <a:pt x="4986" y="3709"/>
                  <a:pt x="6033" y="3709"/>
                </a:cubicBezTo>
                <a:lnTo>
                  <a:pt x="7833" y="3709"/>
                </a:lnTo>
                <a:cubicBezTo>
                  <a:pt x="8378" y="3709"/>
                  <a:pt x="8814" y="4102"/>
                  <a:pt x="8814" y="4571"/>
                </a:cubicBezTo>
                <a:cubicBezTo>
                  <a:pt x="8814" y="5149"/>
                  <a:pt x="8291" y="5618"/>
                  <a:pt x="7636" y="5618"/>
                </a:cubicBezTo>
                <a:lnTo>
                  <a:pt x="1976" y="5618"/>
                </a:lnTo>
                <a:cubicBezTo>
                  <a:pt x="885" y="5618"/>
                  <a:pt x="1" y="6447"/>
                  <a:pt x="1" y="7461"/>
                </a:cubicBezTo>
                <a:cubicBezTo>
                  <a:pt x="1" y="8476"/>
                  <a:pt x="885" y="9305"/>
                  <a:pt x="1976" y="9305"/>
                </a:cubicBezTo>
                <a:lnTo>
                  <a:pt x="24816" y="9305"/>
                </a:lnTo>
                <a:cubicBezTo>
                  <a:pt x="26125" y="9305"/>
                  <a:pt x="27194" y="8312"/>
                  <a:pt x="27194" y="7102"/>
                </a:cubicBezTo>
                <a:cubicBezTo>
                  <a:pt x="27194" y="5902"/>
                  <a:pt x="26158" y="4942"/>
                  <a:pt x="24882" y="4942"/>
                </a:cubicBezTo>
                <a:lnTo>
                  <a:pt x="19177" y="4942"/>
                </a:lnTo>
                <a:cubicBezTo>
                  <a:pt x="18926" y="4942"/>
                  <a:pt x="18718" y="5149"/>
                  <a:pt x="18718" y="5400"/>
                </a:cubicBezTo>
                <a:cubicBezTo>
                  <a:pt x="18718" y="5651"/>
                  <a:pt x="18926" y="5847"/>
                  <a:pt x="19177" y="5847"/>
                </a:cubicBezTo>
                <a:lnTo>
                  <a:pt x="24882" y="5847"/>
                </a:lnTo>
                <a:cubicBezTo>
                  <a:pt x="25645" y="5847"/>
                  <a:pt x="26278" y="6414"/>
                  <a:pt x="26278" y="7102"/>
                </a:cubicBezTo>
                <a:cubicBezTo>
                  <a:pt x="26278" y="7810"/>
                  <a:pt x="25624" y="8399"/>
                  <a:pt x="24816" y="8399"/>
                </a:cubicBezTo>
                <a:lnTo>
                  <a:pt x="1976" y="8399"/>
                </a:lnTo>
                <a:cubicBezTo>
                  <a:pt x="1387" y="8399"/>
                  <a:pt x="907" y="7974"/>
                  <a:pt x="907" y="7461"/>
                </a:cubicBezTo>
                <a:cubicBezTo>
                  <a:pt x="907" y="6949"/>
                  <a:pt x="1387" y="6535"/>
                  <a:pt x="1976" y="6535"/>
                </a:cubicBezTo>
                <a:lnTo>
                  <a:pt x="7636" y="6535"/>
                </a:lnTo>
                <a:cubicBezTo>
                  <a:pt x="8792" y="6535"/>
                  <a:pt x="9731" y="5651"/>
                  <a:pt x="9731" y="4571"/>
                </a:cubicBezTo>
                <a:cubicBezTo>
                  <a:pt x="9731" y="3600"/>
                  <a:pt x="8880" y="2804"/>
                  <a:pt x="7833" y="2804"/>
                </a:cubicBezTo>
                <a:lnTo>
                  <a:pt x="6033" y="2804"/>
                </a:lnTo>
                <a:cubicBezTo>
                  <a:pt x="5488" y="2804"/>
                  <a:pt x="5052" y="2411"/>
                  <a:pt x="5052" y="1942"/>
                </a:cubicBezTo>
                <a:lnTo>
                  <a:pt x="5052" y="1670"/>
                </a:lnTo>
                <a:cubicBezTo>
                  <a:pt x="5052" y="1255"/>
                  <a:pt x="5433" y="917"/>
                  <a:pt x="5913" y="917"/>
                </a:cubicBezTo>
                <a:lnTo>
                  <a:pt x="19537" y="917"/>
                </a:lnTo>
                <a:cubicBezTo>
                  <a:pt x="19787" y="917"/>
                  <a:pt x="19995" y="710"/>
                  <a:pt x="19995" y="459"/>
                </a:cubicBezTo>
                <a:cubicBezTo>
                  <a:pt x="19995" y="208"/>
                  <a:pt x="19787" y="0"/>
                  <a:pt x="1953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67" name="CustomShape 3"/>
          <p:cNvSpPr/>
          <p:nvPr/>
        </p:nvSpPr>
        <p:spPr>
          <a:xfrm rot="10800000">
            <a:off x="8182440" y="2801880"/>
            <a:ext cx="848520" cy="281160"/>
          </a:xfrm>
          <a:custGeom>
            <a:avLst/>
            <a:gdLst/>
            <a:ahLst/>
            <a:rect l="l" t="t" r="r" b="b"/>
            <a:pathLst>
              <a:path w="34055" h="11356">
                <a:moveTo>
                  <a:pt x="2880" y="0"/>
                </a:moveTo>
                <a:cubicBezTo>
                  <a:pt x="1288" y="0"/>
                  <a:pt x="1" y="1178"/>
                  <a:pt x="1" y="2640"/>
                </a:cubicBezTo>
                <a:cubicBezTo>
                  <a:pt x="1" y="4058"/>
                  <a:pt x="1256" y="5214"/>
                  <a:pt x="2805" y="5214"/>
                </a:cubicBezTo>
                <a:lnTo>
                  <a:pt x="9992" y="5214"/>
                </a:lnTo>
                <a:cubicBezTo>
                  <a:pt x="10244" y="5214"/>
                  <a:pt x="10450" y="5008"/>
                  <a:pt x="10450" y="4756"/>
                </a:cubicBezTo>
                <a:cubicBezTo>
                  <a:pt x="10450" y="4506"/>
                  <a:pt x="10244" y="4298"/>
                  <a:pt x="9992" y="4298"/>
                </a:cubicBezTo>
                <a:lnTo>
                  <a:pt x="2805" y="4298"/>
                </a:lnTo>
                <a:cubicBezTo>
                  <a:pt x="1757" y="4298"/>
                  <a:pt x="917" y="3556"/>
                  <a:pt x="917" y="2640"/>
                </a:cubicBezTo>
                <a:cubicBezTo>
                  <a:pt x="917" y="1692"/>
                  <a:pt x="1790" y="906"/>
                  <a:pt x="2880" y="906"/>
                </a:cubicBezTo>
                <a:lnTo>
                  <a:pt x="31677" y="906"/>
                </a:lnTo>
                <a:cubicBezTo>
                  <a:pt x="32484" y="906"/>
                  <a:pt x="33138" y="1484"/>
                  <a:pt x="33138" y="2182"/>
                </a:cubicBezTo>
                <a:cubicBezTo>
                  <a:pt x="33138" y="2891"/>
                  <a:pt x="32484" y="3459"/>
                  <a:pt x="31677" y="3459"/>
                </a:cubicBezTo>
                <a:lnTo>
                  <a:pt x="24543" y="3459"/>
                </a:lnTo>
                <a:cubicBezTo>
                  <a:pt x="23147" y="3459"/>
                  <a:pt x="22024" y="4494"/>
                  <a:pt x="22024" y="5782"/>
                </a:cubicBezTo>
                <a:cubicBezTo>
                  <a:pt x="22024" y="6938"/>
                  <a:pt x="23038" y="7876"/>
                  <a:pt x="24293" y="7876"/>
                </a:cubicBezTo>
                <a:lnTo>
                  <a:pt x="26562" y="7876"/>
                </a:lnTo>
                <a:cubicBezTo>
                  <a:pt x="27314" y="7876"/>
                  <a:pt x="27925" y="8411"/>
                  <a:pt x="27925" y="9054"/>
                </a:cubicBezTo>
                <a:lnTo>
                  <a:pt x="27925" y="9403"/>
                </a:lnTo>
                <a:cubicBezTo>
                  <a:pt x="27925" y="9981"/>
                  <a:pt x="27379" y="10450"/>
                  <a:pt x="26714" y="10450"/>
                </a:cubicBezTo>
                <a:lnTo>
                  <a:pt x="9534" y="10450"/>
                </a:lnTo>
                <a:cubicBezTo>
                  <a:pt x="9284" y="10450"/>
                  <a:pt x="9076" y="10646"/>
                  <a:pt x="9076" y="10898"/>
                </a:cubicBezTo>
                <a:cubicBezTo>
                  <a:pt x="9076" y="11148"/>
                  <a:pt x="9284" y="11356"/>
                  <a:pt x="9534" y="11356"/>
                </a:cubicBezTo>
                <a:lnTo>
                  <a:pt x="26714" y="11356"/>
                </a:lnTo>
                <a:cubicBezTo>
                  <a:pt x="27881" y="11356"/>
                  <a:pt x="28830" y="10483"/>
                  <a:pt x="28830" y="9403"/>
                </a:cubicBezTo>
                <a:lnTo>
                  <a:pt x="28830" y="9054"/>
                </a:lnTo>
                <a:cubicBezTo>
                  <a:pt x="28830" y="7898"/>
                  <a:pt x="27815" y="6960"/>
                  <a:pt x="26562" y="6960"/>
                </a:cubicBezTo>
                <a:lnTo>
                  <a:pt x="24293" y="6960"/>
                </a:lnTo>
                <a:cubicBezTo>
                  <a:pt x="23540" y="6960"/>
                  <a:pt x="22929" y="6436"/>
                  <a:pt x="22929" y="5782"/>
                </a:cubicBezTo>
                <a:cubicBezTo>
                  <a:pt x="22929" y="5008"/>
                  <a:pt x="23660" y="4375"/>
                  <a:pt x="24543" y="4375"/>
                </a:cubicBezTo>
                <a:lnTo>
                  <a:pt x="31677" y="4375"/>
                </a:lnTo>
                <a:cubicBezTo>
                  <a:pt x="32986" y="4375"/>
                  <a:pt x="34055" y="3393"/>
                  <a:pt x="34055" y="2182"/>
                </a:cubicBezTo>
                <a:cubicBezTo>
                  <a:pt x="34055" y="982"/>
                  <a:pt x="32986" y="0"/>
                  <a:pt x="3167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68" name="CustomShape 4"/>
          <p:cNvSpPr/>
          <p:nvPr/>
        </p:nvSpPr>
        <p:spPr>
          <a:xfrm flipH="1">
            <a:off x="8718480" y="3415320"/>
            <a:ext cx="72000" cy="7236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69" name="CustomShape 5"/>
          <p:cNvSpPr/>
          <p:nvPr/>
        </p:nvSpPr>
        <p:spPr>
          <a:xfrm flipH="1">
            <a:off x="315000" y="1510920"/>
            <a:ext cx="39600" cy="3996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70" name="CustomShape 6"/>
          <p:cNvSpPr/>
          <p:nvPr/>
        </p:nvSpPr>
        <p:spPr>
          <a:xfrm flipH="1">
            <a:off x="154440" y="1624680"/>
            <a:ext cx="81000" cy="81720"/>
          </a:xfrm>
          <a:prstGeom prst="ellipse">
            <a:avLst/>
          </a:prstGeom>
          <a:noFill/>
          <a:ln w="28440">
            <a:solidFill>
              <a:schemeClr val="dk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71" name="CustomShape 7"/>
          <p:cNvSpPr/>
          <p:nvPr/>
        </p:nvSpPr>
        <p:spPr>
          <a:xfrm flipH="1">
            <a:off x="8370720" y="2586960"/>
            <a:ext cx="47520" cy="4824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72" name="" descr=""/>
          <p:cNvPicPr/>
          <p:nvPr/>
        </p:nvPicPr>
        <p:blipFill>
          <a:blip r:embed="rId1"/>
          <a:stretch/>
        </p:blipFill>
        <p:spPr>
          <a:xfrm>
            <a:off x="4439160" y="1188720"/>
            <a:ext cx="4218840" cy="2773080"/>
          </a:xfrm>
          <a:prstGeom prst="rect">
            <a:avLst/>
          </a:prstGeom>
          <a:ln>
            <a:noFill/>
          </a:ln>
        </p:spPr>
      </p:pic>
      <p:pic>
        <p:nvPicPr>
          <p:cNvPr id="373" name="" descr=""/>
          <p:cNvPicPr/>
          <p:nvPr/>
        </p:nvPicPr>
        <p:blipFill>
          <a:blip r:embed="rId2"/>
          <a:stretch/>
        </p:blipFill>
        <p:spPr>
          <a:xfrm>
            <a:off x="238320" y="4023360"/>
            <a:ext cx="1224360" cy="806760"/>
          </a:xfrm>
          <a:prstGeom prst="rect">
            <a:avLst/>
          </a:prstGeom>
          <a:ln>
            <a:noFill/>
          </a:ln>
        </p:spPr>
      </p:pic>
      <p:pic>
        <p:nvPicPr>
          <p:cNvPr id="374" name="" descr=""/>
          <p:cNvPicPr/>
          <p:nvPr/>
        </p:nvPicPr>
        <p:blipFill>
          <a:blip r:embed="rId3"/>
          <a:stretch/>
        </p:blipFill>
        <p:spPr>
          <a:xfrm>
            <a:off x="2011680" y="4023360"/>
            <a:ext cx="852120" cy="852120"/>
          </a:xfrm>
          <a:prstGeom prst="rect">
            <a:avLst/>
          </a:prstGeom>
          <a:ln>
            <a:noFill/>
          </a:ln>
        </p:spPr>
      </p:pic>
      <p:sp>
        <p:nvSpPr>
          <p:cNvPr id="375" name="CustomShape 8"/>
          <p:cNvSpPr/>
          <p:nvPr/>
        </p:nvSpPr>
        <p:spPr>
          <a:xfrm>
            <a:off x="0" y="1708920"/>
            <a:ext cx="4935240" cy="261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 marL="457200" indent="-30204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212739"/>
              </a:buClr>
              <a:buFont typeface="Calibri"/>
              <a:buChar char="●"/>
              <a:tabLst>
                <a:tab algn="l" pos="0"/>
              </a:tabLst>
            </a:pPr>
            <a:r>
              <a:rPr b="0" lang="en" sz="1800" spc="-1" strike="noStrike">
                <a:solidFill>
                  <a:srgbClr val="212739"/>
                </a:solidFill>
                <a:latin typeface="Calibri"/>
                <a:ea typeface="Calibri"/>
              </a:rPr>
              <a:t>Распараллеливание кода – трудоемкое занятие</a:t>
            </a:r>
            <a:endParaRPr b="0" lang="en-US" sz="1800" spc="-1" strike="noStrike">
              <a:latin typeface="Arial"/>
            </a:endParaRPr>
          </a:p>
          <a:p>
            <a:pPr marL="457200" indent="-30204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212739"/>
              </a:buClr>
              <a:buFont typeface="Calibri"/>
              <a:buChar char="●"/>
              <a:tabLst>
                <a:tab algn="l" pos="0"/>
              </a:tabLst>
            </a:pPr>
            <a:r>
              <a:rPr b="0" lang="en" sz="1800" spc="-1" strike="noStrike">
                <a:solidFill>
                  <a:srgbClr val="212739"/>
                </a:solidFill>
                <a:latin typeface="Calibri"/>
                <a:ea typeface="Calibri"/>
              </a:rPr>
              <a:t>Параллелизм по данным,  использование SIMD инструкций</a:t>
            </a:r>
            <a:endParaRPr b="0" lang="en-US" sz="1800" spc="-1" strike="noStrike">
              <a:latin typeface="Arial"/>
            </a:endParaRPr>
          </a:p>
          <a:p>
            <a:pPr marL="457200" indent="-30204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212739"/>
              </a:buClr>
              <a:buFont typeface="Calibri"/>
              <a:buChar char="●"/>
              <a:tabLst>
                <a:tab algn="l" pos="0"/>
              </a:tabLst>
            </a:pPr>
            <a:r>
              <a:rPr b="0" lang="en" sz="1800" spc="-1" strike="noStrike">
                <a:solidFill>
                  <a:srgbClr val="212739"/>
                </a:solidFill>
                <a:latin typeface="Calibri"/>
                <a:ea typeface="Calibri"/>
              </a:rPr>
              <a:t>Вопрос в детектировании “любоптых” циклов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599"/>
              </a:spcBef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376" name="CustomShape 9"/>
          <p:cNvSpPr/>
          <p:nvPr/>
        </p:nvSpPr>
        <p:spPr>
          <a:xfrm>
            <a:off x="3291840" y="4572000"/>
            <a:ext cx="5447520" cy="363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" sz="1000" spc="-1" strike="noStrike">
                <a:solidFill>
                  <a:srgbClr val="212739"/>
                </a:solidFill>
                <a:latin typeface="Calibri"/>
                <a:ea typeface="Calibri"/>
              </a:rPr>
              <a:t>SISD (single instruction, single data), SIMD (single instruction, multiple data)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377" name="CustomShape 10"/>
          <p:cNvSpPr/>
          <p:nvPr/>
        </p:nvSpPr>
        <p:spPr>
          <a:xfrm>
            <a:off x="0" y="4800240"/>
            <a:ext cx="1454760" cy="343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fld id="{9AB00330-401E-4AB5-8EDC-D5D64CD86CF9}" type="slidenum">
              <a:rPr b="0" lang="en-US" sz="1800" spc="-1" strike="noStrike">
                <a:latin typeface="Times New Roman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CustomShape 1"/>
          <p:cNvSpPr/>
          <p:nvPr/>
        </p:nvSpPr>
        <p:spPr>
          <a:xfrm>
            <a:off x="630720" y="530280"/>
            <a:ext cx="4578840" cy="838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3600" spc="-1" strike="noStrike">
                <a:solidFill>
                  <a:srgbClr val="212739"/>
                </a:solidFill>
                <a:latin typeface="Bigshot One"/>
                <a:ea typeface="Bigshot One"/>
              </a:rPr>
              <a:t>Цели работы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379" name="CustomShape 2"/>
          <p:cNvSpPr/>
          <p:nvPr/>
        </p:nvSpPr>
        <p:spPr>
          <a:xfrm>
            <a:off x="6510960" y="1285920"/>
            <a:ext cx="938160" cy="226080"/>
          </a:xfrm>
          <a:custGeom>
            <a:avLst/>
            <a:gdLst/>
            <a:ahLst/>
            <a:rect l="l" t="t" r="r" b="b"/>
            <a:pathLst>
              <a:path w="37644" h="9153">
                <a:moveTo>
                  <a:pt x="5335" y="1"/>
                </a:moveTo>
                <a:cubicBezTo>
                  <a:pt x="4473" y="1"/>
                  <a:pt x="3786" y="732"/>
                  <a:pt x="3786" y="1637"/>
                </a:cubicBezTo>
                <a:cubicBezTo>
                  <a:pt x="3786" y="2793"/>
                  <a:pt x="4669" y="3743"/>
                  <a:pt x="5772" y="3743"/>
                </a:cubicBezTo>
                <a:lnTo>
                  <a:pt x="13036" y="3743"/>
                </a:lnTo>
                <a:cubicBezTo>
                  <a:pt x="13308" y="3743"/>
                  <a:pt x="13526" y="3993"/>
                  <a:pt x="13526" y="4298"/>
                </a:cubicBezTo>
                <a:cubicBezTo>
                  <a:pt x="13526" y="4833"/>
                  <a:pt x="13145" y="5258"/>
                  <a:pt x="12676" y="5258"/>
                </a:cubicBezTo>
                <a:lnTo>
                  <a:pt x="1910" y="5258"/>
                </a:lnTo>
                <a:cubicBezTo>
                  <a:pt x="852" y="5258"/>
                  <a:pt x="1" y="6164"/>
                  <a:pt x="1" y="7287"/>
                </a:cubicBezTo>
                <a:cubicBezTo>
                  <a:pt x="1" y="8312"/>
                  <a:pt x="786" y="9153"/>
                  <a:pt x="1768" y="9153"/>
                </a:cubicBezTo>
                <a:lnTo>
                  <a:pt x="20682" y="9153"/>
                </a:lnTo>
                <a:cubicBezTo>
                  <a:pt x="20933" y="9153"/>
                  <a:pt x="21130" y="8945"/>
                  <a:pt x="21130" y="8695"/>
                </a:cubicBezTo>
                <a:cubicBezTo>
                  <a:pt x="21130" y="8443"/>
                  <a:pt x="20933" y="8237"/>
                  <a:pt x="20682" y="8237"/>
                </a:cubicBezTo>
                <a:lnTo>
                  <a:pt x="1768" y="8237"/>
                </a:lnTo>
                <a:cubicBezTo>
                  <a:pt x="1299" y="8237"/>
                  <a:pt x="917" y="7811"/>
                  <a:pt x="917" y="7287"/>
                </a:cubicBezTo>
                <a:cubicBezTo>
                  <a:pt x="917" y="6666"/>
                  <a:pt x="1365" y="6175"/>
                  <a:pt x="1910" y="6175"/>
                </a:cubicBezTo>
                <a:lnTo>
                  <a:pt x="12676" y="6175"/>
                </a:lnTo>
                <a:cubicBezTo>
                  <a:pt x="13647" y="6175"/>
                  <a:pt x="14443" y="5335"/>
                  <a:pt x="14443" y="4298"/>
                </a:cubicBezTo>
                <a:cubicBezTo>
                  <a:pt x="14443" y="3491"/>
                  <a:pt x="13810" y="2826"/>
                  <a:pt x="13036" y="2826"/>
                </a:cubicBezTo>
                <a:lnTo>
                  <a:pt x="5772" y="2826"/>
                </a:lnTo>
                <a:cubicBezTo>
                  <a:pt x="5171" y="2826"/>
                  <a:pt x="4691" y="2291"/>
                  <a:pt x="4691" y="1637"/>
                </a:cubicBezTo>
                <a:cubicBezTo>
                  <a:pt x="4691" y="1234"/>
                  <a:pt x="4975" y="907"/>
                  <a:pt x="5335" y="907"/>
                </a:cubicBezTo>
                <a:lnTo>
                  <a:pt x="27445" y="907"/>
                </a:lnTo>
                <a:cubicBezTo>
                  <a:pt x="27794" y="907"/>
                  <a:pt x="28077" y="1234"/>
                  <a:pt x="28077" y="1637"/>
                </a:cubicBezTo>
                <a:cubicBezTo>
                  <a:pt x="28077" y="2291"/>
                  <a:pt x="27597" y="2826"/>
                  <a:pt x="27008" y="2826"/>
                </a:cubicBezTo>
                <a:lnTo>
                  <a:pt x="20573" y="2826"/>
                </a:lnTo>
                <a:cubicBezTo>
                  <a:pt x="19657" y="2826"/>
                  <a:pt x="18915" y="3612"/>
                  <a:pt x="18915" y="4572"/>
                </a:cubicBezTo>
                <a:cubicBezTo>
                  <a:pt x="18915" y="5280"/>
                  <a:pt x="19460" y="5859"/>
                  <a:pt x="20137" y="5859"/>
                </a:cubicBezTo>
                <a:lnTo>
                  <a:pt x="37186" y="5859"/>
                </a:lnTo>
                <a:cubicBezTo>
                  <a:pt x="37436" y="5859"/>
                  <a:pt x="37644" y="5651"/>
                  <a:pt x="37644" y="5400"/>
                </a:cubicBezTo>
                <a:cubicBezTo>
                  <a:pt x="37644" y="5149"/>
                  <a:pt x="37436" y="4942"/>
                  <a:pt x="37186" y="4942"/>
                </a:cubicBezTo>
                <a:lnTo>
                  <a:pt x="20137" y="4942"/>
                </a:lnTo>
                <a:cubicBezTo>
                  <a:pt x="19962" y="4942"/>
                  <a:pt x="19821" y="4778"/>
                  <a:pt x="19821" y="4572"/>
                </a:cubicBezTo>
                <a:cubicBezTo>
                  <a:pt x="19821" y="4113"/>
                  <a:pt x="20158" y="3743"/>
                  <a:pt x="20573" y="3743"/>
                </a:cubicBezTo>
                <a:lnTo>
                  <a:pt x="27008" y="3743"/>
                </a:lnTo>
                <a:cubicBezTo>
                  <a:pt x="28099" y="3743"/>
                  <a:pt x="28994" y="2793"/>
                  <a:pt x="28994" y="1637"/>
                </a:cubicBezTo>
                <a:cubicBezTo>
                  <a:pt x="28994" y="732"/>
                  <a:pt x="28296" y="1"/>
                  <a:pt x="2744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80" name="CustomShape 3"/>
          <p:cNvSpPr/>
          <p:nvPr/>
        </p:nvSpPr>
        <p:spPr>
          <a:xfrm>
            <a:off x="7747920" y="1756800"/>
            <a:ext cx="677160" cy="229680"/>
          </a:xfrm>
          <a:custGeom>
            <a:avLst/>
            <a:gdLst/>
            <a:ahLst/>
            <a:rect l="l" t="t" r="r" b="b"/>
            <a:pathLst>
              <a:path w="27195" h="9306">
                <a:moveTo>
                  <a:pt x="5913" y="0"/>
                </a:moveTo>
                <a:cubicBezTo>
                  <a:pt x="4931" y="0"/>
                  <a:pt x="4135" y="753"/>
                  <a:pt x="4135" y="1670"/>
                </a:cubicBezTo>
                <a:lnTo>
                  <a:pt x="4135" y="1942"/>
                </a:lnTo>
                <a:cubicBezTo>
                  <a:pt x="4135" y="2913"/>
                  <a:pt x="4986" y="3709"/>
                  <a:pt x="6033" y="3709"/>
                </a:cubicBezTo>
                <a:lnTo>
                  <a:pt x="7833" y="3709"/>
                </a:lnTo>
                <a:cubicBezTo>
                  <a:pt x="8378" y="3709"/>
                  <a:pt x="8814" y="4102"/>
                  <a:pt x="8814" y="4571"/>
                </a:cubicBezTo>
                <a:cubicBezTo>
                  <a:pt x="8814" y="5149"/>
                  <a:pt x="8291" y="5618"/>
                  <a:pt x="7636" y="5618"/>
                </a:cubicBezTo>
                <a:lnTo>
                  <a:pt x="1976" y="5618"/>
                </a:lnTo>
                <a:cubicBezTo>
                  <a:pt x="885" y="5618"/>
                  <a:pt x="1" y="6447"/>
                  <a:pt x="1" y="7461"/>
                </a:cubicBezTo>
                <a:cubicBezTo>
                  <a:pt x="1" y="8476"/>
                  <a:pt x="885" y="9305"/>
                  <a:pt x="1976" y="9305"/>
                </a:cubicBezTo>
                <a:lnTo>
                  <a:pt x="24816" y="9305"/>
                </a:lnTo>
                <a:cubicBezTo>
                  <a:pt x="26125" y="9305"/>
                  <a:pt x="27194" y="8312"/>
                  <a:pt x="27194" y="7102"/>
                </a:cubicBezTo>
                <a:cubicBezTo>
                  <a:pt x="27194" y="5902"/>
                  <a:pt x="26158" y="4942"/>
                  <a:pt x="24882" y="4942"/>
                </a:cubicBezTo>
                <a:lnTo>
                  <a:pt x="19177" y="4942"/>
                </a:lnTo>
                <a:cubicBezTo>
                  <a:pt x="18926" y="4942"/>
                  <a:pt x="18718" y="5149"/>
                  <a:pt x="18718" y="5400"/>
                </a:cubicBezTo>
                <a:cubicBezTo>
                  <a:pt x="18718" y="5651"/>
                  <a:pt x="18926" y="5847"/>
                  <a:pt x="19177" y="5847"/>
                </a:cubicBezTo>
                <a:lnTo>
                  <a:pt x="24882" y="5847"/>
                </a:lnTo>
                <a:cubicBezTo>
                  <a:pt x="25645" y="5847"/>
                  <a:pt x="26278" y="6414"/>
                  <a:pt x="26278" y="7102"/>
                </a:cubicBezTo>
                <a:cubicBezTo>
                  <a:pt x="26278" y="7810"/>
                  <a:pt x="25624" y="8399"/>
                  <a:pt x="24816" y="8399"/>
                </a:cubicBezTo>
                <a:lnTo>
                  <a:pt x="1976" y="8399"/>
                </a:lnTo>
                <a:cubicBezTo>
                  <a:pt x="1387" y="8399"/>
                  <a:pt x="907" y="7974"/>
                  <a:pt x="907" y="7461"/>
                </a:cubicBezTo>
                <a:cubicBezTo>
                  <a:pt x="907" y="6949"/>
                  <a:pt x="1387" y="6535"/>
                  <a:pt x="1976" y="6535"/>
                </a:cubicBezTo>
                <a:lnTo>
                  <a:pt x="7636" y="6535"/>
                </a:lnTo>
                <a:cubicBezTo>
                  <a:pt x="8792" y="6535"/>
                  <a:pt x="9731" y="5651"/>
                  <a:pt x="9731" y="4571"/>
                </a:cubicBezTo>
                <a:cubicBezTo>
                  <a:pt x="9731" y="3600"/>
                  <a:pt x="8880" y="2804"/>
                  <a:pt x="7833" y="2804"/>
                </a:cubicBezTo>
                <a:lnTo>
                  <a:pt x="6033" y="2804"/>
                </a:lnTo>
                <a:cubicBezTo>
                  <a:pt x="5488" y="2804"/>
                  <a:pt x="5052" y="2411"/>
                  <a:pt x="5052" y="1942"/>
                </a:cubicBezTo>
                <a:lnTo>
                  <a:pt x="5052" y="1670"/>
                </a:lnTo>
                <a:cubicBezTo>
                  <a:pt x="5052" y="1255"/>
                  <a:pt x="5433" y="917"/>
                  <a:pt x="5913" y="917"/>
                </a:cubicBezTo>
                <a:lnTo>
                  <a:pt x="19537" y="917"/>
                </a:lnTo>
                <a:cubicBezTo>
                  <a:pt x="19787" y="917"/>
                  <a:pt x="19995" y="710"/>
                  <a:pt x="19995" y="459"/>
                </a:cubicBezTo>
                <a:cubicBezTo>
                  <a:pt x="19995" y="208"/>
                  <a:pt x="19787" y="0"/>
                  <a:pt x="1953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81" name="CustomShape 4"/>
          <p:cNvSpPr/>
          <p:nvPr/>
        </p:nvSpPr>
        <p:spPr>
          <a:xfrm>
            <a:off x="6683040" y="2580480"/>
            <a:ext cx="848520" cy="281160"/>
          </a:xfrm>
          <a:custGeom>
            <a:avLst/>
            <a:gdLst/>
            <a:ahLst/>
            <a:rect l="l" t="t" r="r" b="b"/>
            <a:pathLst>
              <a:path w="34055" h="11356">
                <a:moveTo>
                  <a:pt x="2880" y="0"/>
                </a:moveTo>
                <a:cubicBezTo>
                  <a:pt x="1288" y="0"/>
                  <a:pt x="1" y="1178"/>
                  <a:pt x="1" y="2640"/>
                </a:cubicBezTo>
                <a:cubicBezTo>
                  <a:pt x="1" y="4058"/>
                  <a:pt x="1256" y="5214"/>
                  <a:pt x="2805" y="5214"/>
                </a:cubicBezTo>
                <a:lnTo>
                  <a:pt x="9992" y="5214"/>
                </a:lnTo>
                <a:cubicBezTo>
                  <a:pt x="10244" y="5214"/>
                  <a:pt x="10450" y="5008"/>
                  <a:pt x="10450" y="4756"/>
                </a:cubicBezTo>
                <a:cubicBezTo>
                  <a:pt x="10450" y="4506"/>
                  <a:pt x="10244" y="4298"/>
                  <a:pt x="9992" y="4298"/>
                </a:cubicBezTo>
                <a:lnTo>
                  <a:pt x="2805" y="4298"/>
                </a:lnTo>
                <a:cubicBezTo>
                  <a:pt x="1757" y="4298"/>
                  <a:pt x="917" y="3556"/>
                  <a:pt x="917" y="2640"/>
                </a:cubicBezTo>
                <a:cubicBezTo>
                  <a:pt x="917" y="1692"/>
                  <a:pt x="1790" y="906"/>
                  <a:pt x="2880" y="906"/>
                </a:cubicBezTo>
                <a:lnTo>
                  <a:pt x="31677" y="906"/>
                </a:lnTo>
                <a:cubicBezTo>
                  <a:pt x="32484" y="906"/>
                  <a:pt x="33138" y="1484"/>
                  <a:pt x="33138" y="2182"/>
                </a:cubicBezTo>
                <a:cubicBezTo>
                  <a:pt x="33138" y="2891"/>
                  <a:pt x="32484" y="3459"/>
                  <a:pt x="31677" y="3459"/>
                </a:cubicBezTo>
                <a:lnTo>
                  <a:pt x="24543" y="3459"/>
                </a:lnTo>
                <a:cubicBezTo>
                  <a:pt x="23147" y="3459"/>
                  <a:pt x="22024" y="4494"/>
                  <a:pt x="22024" y="5782"/>
                </a:cubicBezTo>
                <a:cubicBezTo>
                  <a:pt x="22024" y="6938"/>
                  <a:pt x="23038" y="7876"/>
                  <a:pt x="24293" y="7876"/>
                </a:cubicBezTo>
                <a:lnTo>
                  <a:pt x="26562" y="7876"/>
                </a:lnTo>
                <a:cubicBezTo>
                  <a:pt x="27314" y="7876"/>
                  <a:pt x="27925" y="8411"/>
                  <a:pt x="27925" y="9054"/>
                </a:cubicBezTo>
                <a:lnTo>
                  <a:pt x="27925" y="9403"/>
                </a:lnTo>
                <a:cubicBezTo>
                  <a:pt x="27925" y="9981"/>
                  <a:pt x="27379" y="10450"/>
                  <a:pt x="26714" y="10450"/>
                </a:cubicBezTo>
                <a:lnTo>
                  <a:pt x="9534" y="10450"/>
                </a:lnTo>
                <a:cubicBezTo>
                  <a:pt x="9284" y="10450"/>
                  <a:pt x="9076" y="10646"/>
                  <a:pt x="9076" y="10898"/>
                </a:cubicBezTo>
                <a:cubicBezTo>
                  <a:pt x="9076" y="11148"/>
                  <a:pt x="9284" y="11356"/>
                  <a:pt x="9534" y="11356"/>
                </a:cubicBezTo>
                <a:lnTo>
                  <a:pt x="26714" y="11356"/>
                </a:lnTo>
                <a:cubicBezTo>
                  <a:pt x="27881" y="11356"/>
                  <a:pt x="28830" y="10483"/>
                  <a:pt x="28830" y="9403"/>
                </a:cubicBezTo>
                <a:lnTo>
                  <a:pt x="28830" y="9054"/>
                </a:lnTo>
                <a:cubicBezTo>
                  <a:pt x="28830" y="7898"/>
                  <a:pt x="27815" y="6960"/>
                  <a:pt x="26562" y="6960"/>
                </a:cubicBezTo>
                <a:lnTo>
                  <a:pt x="24293" y="6960"/>
                </a:lnTo>
                <a:cubicBezTo>
                  <a:pt x="23540" y="6960"/>
                  <a:pt x="22929" y="6436"/>
                  <a:pt x="22929" y="5782"/>
                </a:cubicBezTo>
                <a:cubicBezTo>
                  <a:pt x="22929" y="5008"/>
                  <a:pt x="23660" y="4375"/>
                  <a:pt x="24543" y="4375"/>
                </a:cubicBezTo>
                <a:lnTo>
                  <a:pt x="31677" y="4375"/>
                </a:lnTo>
                <a:cubicBezTo>
                  <a:pt x="32986" y="4375"/>
                  <a:pt x="34055" y="3393"/>
                  <a:pt x="34055" y="2182"/>
                </a:cubicBezTo>
                <a:cubicBezTo>
                  <a:pt x="34055" y="982"/>
                  <a:pt x="32986" y="0"/>
                  <a:pt x="3167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82" name="CustomShape 5"/>
          <p:cNvSpPr/>
          <p:nvPr/>
        </p:nvSpPr>
        <p:spPr>
          <a:xfrm>
            <a:off x="8292600" y="1452600"/>
            <a:ext cx="59400" cy="594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83" name="CustomShape 6"/>
          <p:cNvSpPr/>
          <p:nvPr/>
        </p:nvSpPr>
        <p:spPr>
          <a:xfrm>
            <a:off x="7287120" y="2267280"/>
            <a:ext cx="72000" cy="72360"/>
          </a:xfrm>
          <a:prstGeom prst="ellipse">
            <a:avLst/>
          </a:prstGeom>
          <a:noFill/>
          <a:ln w="28440">
            <a:solidFill>
              <a:schemeClr val="dk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84" name="CustomShape 7"/>
          <p:cNvSpPr/>
          <p:nvPr/>
        </p:nvSpPr>
        <p:spPr>
          <a:xfrm>
            <a:off x="7491600" y="2400480"/>
            <a:ext cx="39600" cy="3996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85" name="CustomShape 8"/>
          <p:cNvSpPr/>
          <p:nvPr/>
        </p:nvSpPr>
        <p:spPr>
          <a:xfrm rot="10800000">
            <a:off x="7454880" y="3287520"/>
            <a:ext cx="901440" cy="237240"/>
          </a:xfrm>
          <a:custGeom>
            <a:avLst/>
            <a:gdLst/>
            <a:ahLst/>
            <a:rect l="l" t="t" r="r" b="b"/>
            <a:pathLst>
              <a:path w="42093" h="11171">
                <a:moveTo>
                  <a:pt x="16503" y="1"/>
                </a:moveTo>
                <a:cubicBezTo>
                  <a:pt x="15009" y="1"/>
                  <a:pt x="13776" y="1223"/>
                  <a:pt x="13776" y="2728"/>
                </a:cubicBezTo>
                <a:cubicBezTo>
                  <a:pt x="13776" y="3906"/>
                  <a:pt x="14736" y="4866"/>
                  <a:pt x="15925" y="4866"/>
                </a:cubicBezTo>
                <a:lnTo>
                  <a:pt x="19296" y="4866"/>
                </a:lnTo>
                <a:cubicBezTo>
                  <a:pt x="19972" y="4866"/>
                  <a:pt x="20517" y="5423"/>
                  <a:pt x="20517" y="6099"/>
                </a:cubicBezTo>
                <a:cubicBezTo>
                  <a:pt x="20517" y="6753"/>
                  <a:pt x="19983" y="7287"/>
                  <a:pt x="19329" y="7287"/>
                </a:cubicBezTo>
                <a:lnTo>
                  <a:pt x="1942" y="7287"/>
                </a:lnTo>
                <a:cubicBezTo>
                  <a:pt x="873" y="7287"/>
                  <a:pt x="0" y="8160"/>
                  <a:pt x="0" y="9229"/>
                </a:cubicBezTo>
                <a:cubicBezTo>
                  <a:pt x="0" y="10298"/>
                  <a:pt x="873" y="11170"/>
                  <a:pt x="1942" y="11170"/>
                </a:cubicBezTo>
                <a:lnTo>
                  <a:pt x="16285" y="11170"/>
                </a:lnTo>
                <a:cubicBezTo>
                  <a:pt x="16536" y="11170"/>
                  <a:pt x="16743" y="10964"/>
                  <a:pt x="16743" y="10712"/>
                </a:cubicBezTo>
                <a:cubicBezTo>
                  <a:pt x="16743" y="10462"/>
                  <a:pt x="16536" y="10254"/>
                  <a:pt x="16285" y="10254"/>
                </a:cubicBezTo>
                <a:lnTo>
                  <a:pt x="1942" y="10254"/>
                </a:lnTo>
                <a:cubicBezTo>
                  <a:pt x="1375" y="10254"/>
                  <a:pt x="916" y="9796"/>
                  <a:pt x="916" y="9229"/>
                </a:cubicBezTo>
                <a:cubicBezTo>
                  <a:pt x="916" y="8662"/>
                  <a:pt x="1375" y="8204"/>
                  <a:pt x="1942" y="8204"/>
                </a:cubicBezTo>
                <a:lnTo>
                  <a:pt x="19329" y="8204"/>
                </a:lnTo>
                <a:cubicBezTo>
                  <a:pt x="20485" y="8204"/>
                  <a:pt x="21433" y="7255"/>
                  <a:pt x="21433" y="6099"/>
                </a:cubicBezTo>
                <a:cubicBezTo>
                  <a:pt x="21433" y="4921"/>
                  <a:pt x="20474" y="3950"/>
                  <a:pt x="19296" y="3950"/>
                </a:cubicBezTo>
                <a:lnTo>
                  <a:pt x="15925" y="3950"/>
                </a:lnTo>
                <a:cubicBezTo>
                  <a:pt x="15249" y="3950"/>
                  <a:pt x="14692" y="3404"/>
                  <a:pt x="14692" y="2728"/>
                </a:cubicBezTo>
                <a:cubicBezTo>
                  <a:pt x="14692" y="1724"/>
                  <a:pt x="15511" y="907"/>
                  <a:pt x="16503" y="907"/>
                </a:cubicBezTo>
                <a:lnTo>
                  <a:pt x="41635" y="907"/>
                </a:lnTo>
                <a:cubicBezTo>
                  <a:pt x="41896" y="907"/>
                  <a:pt x="42093" y="710"/>
                  <a:pt x="42093" y="459"/>
                </a:cubicBezTo>
                <a:cubicBezTo>
                  <a:pt x="42093" y="197"/>
                  <a:pt x="41896" y="1"/>
                  <a:pt x="416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86" name="CustomShape 9"/>
          <p:cNvSpPr/>
          <p:nvPr/>
        </p:nvSpPr>
        <p:spPr>
          <a:xfrm>
            <a:off x="6287040" y="3132360"/>
            <a:ext cx="47520" cy="4824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87" name="CustomShape 10"/>
          <p:cNvSpPr/>
          <p:nvPr/>
        </p:nvSpPr>
        <p:spPr>
          <a:xfrm>
            <a:off x="0" y="1407240"/>
            <a:ext cx="6398280" cy="261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 marL="457200" indent="-30204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212739"/>
              </a:buClr>
              <a:buFont typeface="Calibri"/>
              <a:buChar char="●"/>
              <a:tabLst>
                <a:tab algn="l" pos="0"/>
              </a:tabLst>
            </a:pPr>
            <a:r>
              <a:rPr b="0" lang="en" sz="1800" spc="-1" strike="noStrike">
                <a:solidFill>
                  <a:srgbClr val="212739"/>
                </a:solidFill>
                <a:latin typeface="Calibri"/>
                <a:ea typeface="Calibri"/>
              </a:rPr>
              <a:t>Разработка методики детектирования векторизуемого/невекторизуемого кода на основе конекстно-свободной(КС)- достижимости</a:t>
            </a:r>
            <a:endParaRPr b="0" lang="en-US" sz="1800" spc="-1" strike="noStrike">
              <a:latin typeface="Arial"/>
            </a:endParaRPr>
          </a:p>
          <a:p>
            <a:pPr marL="457200" indent="-30204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212739"/>
              </a:buClr>
              <a:buFont typeface="Calibri"/>
              <a:buChar char="●"/>
              <a:tabLst>
                <a:tab algn="l" pos="0"/>
              </a:tabLst>
            </a:pPr>
            <a:r>
              <a:rPr b="0" lang="en" sz="1800" spc="-1" strike="noStrike">
                <a:solidFill>
                  <a:srgbClr val="212739"/>
                </a:solidFill>
                <a:latin typeface="Calibri"/>
                <a:ea typeface="Calibri"/>
              </a:rPr>
              <a:t>Разработка плагина для стаитического анализатора (https://github.com/nefanov/pathfinder)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599"/>
              </a:spcBef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388" name="CustomShape 11"/>
          <p:cNvSpPr/>
          <p:nvPr/>
        </p:nvSpPr>
        <p:spPr>
          <a:xfrm>
            <a:off x="0" y="4800240"/>
            <a:ext cx="1454760" cy="343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fld id="{FF28CD25-055E-4E65-9794-E5A7AF92B1EC}" type="slidenum">
              <a:rPr b="0" lang="en-US" sz="1800" spc="-1" strike="noStrike">
                <a:latin typeface="Times New Roman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CustomShape 1"/>
          <p:cNvSpPr/>
          <p:nvPr/>
        </p:nvSpPr>
        <p:spPr>
          <a:xfrm>
            <a:off x="4100040" y="0"/>
            <a:ext cx="4401360" cy="1241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3600" spc="-1" strike="noStrike">
                <a:solidFill>
                  <a:srgbClr val="212739"/>
                </a:solidFill>
                <a:latin typeface="Bigshot One"/>
                <a:ea typeface="Bigshot One"/>
              </a:rPr>
              <a:t>Актуальность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390" name="CustomShape 2"/>
          <p:cNvSpPr/>
          <p:nvPr/>
        </p:nvSpPr>
        <p:spPr>
          <a:xfrm>
            <a:off x="548640" y="1097280"/>
            <a:ext cx="1113480" cy="268560"/>
          </a:xfrm>
          <a:custGeom>
            <a:avLst/>
            <a:gdLst/>
            <a:ahLst/>
            <a:rect l="l" t="t" r="r" b="b"/>
            <a:pathLst>
              <a:path w="37644" h="9153">
                <a:moveTo>
                  <a:pt x="5335" y="1"/>
                </a:moveTo>
                <a:cubicBezTo>
                  <a:pt x="4473" y="1"/>
                  <a:pt x="3786" y="732"/>
                  <a:pt x="3786" y="1637"/>
                </a:cubicBezTo>
                <a:cubicBezTo>
                  <a:pt x="3786" y="2793"/>
                  <a:pt x="4669" y="3743"/>
                  <a:pt x="5772" y="3743"/>
                </a:cubicBezTo>
                <a:lnTo>
                  <a:pt x="13036" y="3743"/>
                </a:lnTo>
                <a:cubicBezTo>
                  <a:pt x="13308" y="3743"/>
                  <a:pt x="13526" y="3993"/>
                  <a:pt x="13526" y="4298"/>
                </a:cubicBezTo>
                <a:cubicBezTo>
                  <a:pt x="13526" y="4833"/>
                  <a:pt x="13145" y="5258"/>
                  <a:pt x="12676" y="5258"/>
                </a:cubicBezTo>
                <a:lnTo>
                  <a:pt x="1910" y="5258"/>
                </a:lnTo>
                <a:cubicBezTo>
                  <a:pt x="852" y="5258"/>
                  <a:pt x="1" y="6164"/>
                  <a:pt x="1" y="7287"/>
                </a:cubicBezTo>
                <a:cubicBezTo>
                  <a:pt x="1" y="8312"/>
                  <a:pt x="786" y="9153"/>
                  <a:pt x="1768" y="9153"/>
                </a:cubicBezTo>
                <a:lnTo>
                  <a:pt x="20682" y="9153"/>
                </a:lnTo>
                <a:cubicBezTo>
                  <a:pt x="20933" y="9153"/>
                  <a:pt x="21130" y="8945"/>
                  <a:pt x="21130" y="8695"/>
                </a:cubicBezTo>
                <a:cubicBezTo>
                  <a:pt x="21130" y="8443"/>
                  <a:pt x="20933" y="8237"/>
                  <a:pt x="20682" y="8237"/>
                </a:cubicBezTo>
                <a:lnTo>
                  <a:pt x="1768" y="8237"/>
                </a:lnTo>
                <a:cubicBezTo>
                  <a:pt x="1299" y="8237"/>
                  <a:pt x="917" y="7811"/>
                  <a:pt x="917" y="7287"/>
                </a:cubicBezTo>
                <a:cubicBezTo>
                  <a:pt x="917" y="6666"/>
                  <a:pt x="1365" y="6175"/>
                  <a:pt x="1910" y="6175"/>
                </a:cubicBezTo>
                <a:lnTo>
                  <a:pt x="12676" y="6175"/>
                </a:lnTo>
                <a:cubicBezTo>
                  <a:pt x="13647" y="6175"/>
                  <a:pt x="14443" y="5335"/>
                  <a:pt x="14443" y="4298"/>
                </a:cubicBezTo>
                <a:cubicBezTo>
                  <a:pt x="14443" y="3491"/>
                  <a:pt x="13810" y="2826"/>
                  <a:pt x="13036" y="2826"/>
                </a:cubicBezTo>
                <a:lnTo>
                  <a:pt x="5772" y="2826"/>
                </a:lnTo>
                <a:cubicBezTo>
                  <a:pt x="5171" y="2826"/>
                  <a:pt x="4691" y="2291"/>
                  <a:pt x="4691" y="1637"/>
                </a:cubicBezTo>
                <a:cubicBezTo>
                  <a:pt x="4691" y="1234"/>
                  <a:pt x="4975" y="907"/>
                  <a:pt x="5335" y="907"/>
                </a:cubicBezTo>
                <a:lnTo>
                  <a:pt x="27445" y="907"/>
                </a:lnTo>
                <a:cubicBezTo>
                  <a:pt x="27794" y="907"/>
                  <a:pt x="28077" y="1234"/>
                  <a:pt x="28077" y="1637"/>
                </a:cubicBezTo>
                <a:cubicBezTo>
                  <a:pt x="28077" y="2291"/>
                  <a:pt x="27597" y="2826"/>
                  <a:pt x="27008" y="2826"/>
                </a:cubicBezTo>
                <a:lnTo>
                  <a:pt x="20573" y="2826"/>
                </a:lnTo>
                <a:cubicBezTo>
                  <a:pt x="19657" y="2826"/>
                  <a:pt x="18915" y="3612"/>
                  <a:pt x="18915" y="4572"/>
                </a:cubicBezTo>
                <a:cubicBezTo>
                  <a:pt x="18915" y="5280"/>
                  <a:pt x="19460" y="5859"/>
                  <a:pt x="20137" y="5859"/>
                </a:cubicBezTo>
                <a:lnTo>
                  <a:pt x="37186" y="5859"/>
                </a:lnTo>
                <a:cubicBezTo>
                  <a:pt x="37436" y="5859"/>
                  <a:pt x="37644" y="5651"/>
                  <a:pt x="37644" y="5400"/>
                </a:cubicBezTo>
                <a:cubicBezTo>
                  <a:pt x="37644" y="5149"/>
                  <a:pt x="37436" y="4942"/>
                  <a:pt x="37186" y="4942"/>
                </a:cubicBezTo>
                <a:lnTo>
                  <a:pt x="20137" y="4942"/>
                </a:lnTo>
                <a:cubicBezTo>
                  <a:pt x="19962" y="4942"/>
                  <a:pt x="19821" y="4778"/>
                  <a:pt x="19821" y="4572"/>
                </a:cubicBezTo>
                <a:cubicBezTo>
                  <a:pt x="19821" y="4113"/>
                  <a:pt x="20158" y="3743"/>
                  <a:pt x="20573" y="3743"/>
                </a:cubicBezTo>
                <a:lnTo>
                  <a:pt x="27008" y="3743"/>
                </a:lnTo>
                <a:cubicBezTo>
                  <a:pt x="28099" y="3743"/>
                  <a:pt x="28994" y="2793"/>
                  <a:pt x="28994" y="1637"/>
                </a:cubicBezTo>
                <a:cubicBezTo>
                  <a:pt x="28994" y="732"/>
                  <a:pt x="28296" y="1"/>
                  <a:pt x="2744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91" name="CustomShape 3"/>
          <p:cNvSpPr/>
          <p:nvPr/>
        </p:nvSpPr>
        <p:spPr>
          <a:xfrm>
            <a:off x="1737360" y="1735920"/>
            <a:ext cx="803520" cy="273240"/>
          </a:xfrm>
          <a:custGeom>
            <a:avLst/>
            <a:gdLst/>
            <a:ahLst/>
            <a:rect l="l" t="t" r="r" b="b"/>
            <a:pathLst>
              <a:path w="27195" h="9306">
                <a:moveTo>
                  <a:pt x="5913" y="0"/>
                </a:moveTo>
                <a:cubicBezTo>
                  <a:pt x="4931" y="0"/>
                  <a:pt x="4135" y="753"/>
                  <a:pt x="4135" y="1670"/>
                </a:cubicBezTo>
                <a:lnTo>
                  <a:pt x="4135" y="1942"/>
                </a:lnTo>
                <a:cubicBezTo>
                  <a:pt x="4135" y="2913"/>
                  <a:pt x="4986" y="3709"/>
                  <a:pt x="6033" y="3709"/>
                </a:cubicBezTo>
                <a:lnTo>
                  <a:pt x="7833" y="3709"/>
                </a:lnTo>
                <a:cubicBezTo>
                  <a:pt x="8378" y="3709"/>
                  <a:pt x="8814" y="4102"/>
                  <a:pt x="8814" y="4571"/>
                </a:cubicBezTo>
                <a:cubicBezTo>
                  <a:pt x="8814" y="5149"/>
                  <a:pt x="8291" y="5618"/>
                  <a:pt x="7636" y="5618"/>
                </a:cubicBezTo>
                <a:lnTo>
                  <a:pt x="1976" y="5618"/>
                </a:lnTo>
                <a:cubicBezTo>
                  <a:pt x="885" y="5618"/>
                  <a:pt x="1" y="6447"/>
                  <a:pt x="1" y="7461"/>
                </a:cubicBezTo>
                <a:cubicBezTo>
                  <a:pt x="1" y="8476"/>
                  <a:pt x="885" y="9305"/>
                  <a:pt x="1976" y="9305"/>
                </a:cubicBezTo>
                <a:lnTo>
                  <a:pt x="24816" y="9305"/>
                </a:lnTo>
                <a:cubicBezTo>
                  <a:pt x="26125" y="9305"/>
                  <a:pt x="27194" y="8312"/>
                  <a:pt x="27194" y="7102"/>
                </a:cubicBezTo>
                <a:cubicBezTo>
                  <a:pt x="27194" y="5902"/>
                  <a:pt x="26158" y="4942"/>
                  <a:pt x="24882" y="4942"/>
                </a:cubicBezTo>
                <a:lnTo>
                  <a:pt x="19177" y="4942"/>
                </a:lnTo>
                <a:cubicBezTo>
                  <a:pt x="18926" y="4942"/>
                  <a:pt x="18718" y="5149"/>
                  <a:pt x="18718" y="5400"/>
                </a:cubicBezTo>
                <a:cubicBezTo>
                  <a:pt x="18718" y="5651"/>
                  <a:pt x="18926" y="5847"/>
                  <a:pt x="19177" y="5847"/>
                </a:cubicBezTo>
                <a:lnTo>
                  <a:pt x="24882" y="5847"/>
                </a:lnTo>
                <a:cubicBezTo>
                  <a:pt x="25645" y="5847"/>
                  <a:pt x="26278" y="6414"/>
                  <a:pt x="26278" y="7102"/>
                </a:cubicBezTo>
                <a:cubicBezTo>
                  <a:pt x="26278" y="7810"/>
                  <a:pt x="25624" y="8399"/>
                  <a:pt x="24816" y="8399"/>
                </a:cubicBezTo>
                <a:lnTo>
                  <a:pt x="1976" y="8399"/>
                </a:lnTo>
                <a:cubicBezTo>
                  <a:pt x="1387" y="8399"/>
                  <a:pt x="907" y="7974"/>
                  <a:pt x="907" y="7461"/>
                </a:cubicBezTo>
                <a:cubicBezTo>
                  <a:pt x="907" y="6949"/>
                  <a:pt x="1387" y="6535"/>
                  <a:pt x="1976" y="6535"/>
                </a:cubicBezTo>
                <a:lnTo>
                  <a:pt x="7636" y="6535"/>
                </a:lnTo>
                <a:cubicBezTo>
                  <a:pt x="8792" y="6535"/>
                  <a:pt x="9731" y="5651"/>
                  <a:pt x="9731" y="4571"/>
                </a:cubicBezTo>
                <a:cubicBezTo>
                  <a:pt x="9731" y="3600"/>
                  <a:pt x="8880" y="2804"/>
                  <a:pt x="7833" y="2804"/>
                </a:cubicBezTo>
                <a:lnTo>
                  <a:pt x="6033" y="2804"/>
                </a:lnTo>
                <a:cubicBezTo>
                  <a:pt x="5488" y="2804"/>
                  <a:pt x="5052" y="2411"/>
                  <a:pt x="5052" y="1942"/>
                </a:cubicBezTo>
                <a:lnTo>
                  <a:pt x="5052" y="1670"/>
                </a:lnTo>
                <a:cubicBezTo>
                  <a:pt x="5052" y="1255"/>
                  <a:pt x="5433" y="917"/>
                  <a:pt x="5913" y="917"/>
                </a:cubicBezTo>
                <a:lnTo>
                  <a:pt x="19537" y="917"/>
                </a:lnTo>
                <a:cubicBezTo>
                  <a:pt x="19787" y="917"/>
                  <a:pt x="19995" y="710"/>
                  <a:pt x="19995" y="459"/>
                </a:cubicBezTo>
                <a:cubicBezTo>
                  <a:pt x="19995" y="208"/>
                  <a:pt x="19787" y="0"/>
                  <a:pt x="1953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92" name="CustomShape 4"/>
          <p:cNvSpPr/>
          <p:nvPr/>
        </p:nvSpPr>
        <p:spPr>
          <a:xfrm>
            <a:off x="208080" y="2532240"/>
            <a:ext cx="1006920" cy="333720"/>
          </a:xfrm>
          <a:custGeom>
            <a:avLst/>
            <a:gdLst/>
            <a:ahLst/>
            <a:rect l="l" t="t" r="r" b="b"/>
            <a:pathLst>
              <a:path w="34055" h="11356">
                <a:moveTo>
                  <a:pt x="2880" y="0"/>
                </a:moveTo>
                <a:cubicBezTo>
                  <a:pt x="1288" y="0"/>
                  <a:pt x="1" y="1178"/>
                  <a:pt x="1" y="2640"/>
                </a:cubicBezTo>
                <a:cubicBezTo>
                  <a:pt x="1" y="4058"/>
                  <a:pt x="1256" y="5214"/>
                  <a:pt x="2805" y="5214"/>
                </a:cubicBezTo>
                <a:lnTo>
                  <a:pt x="9992" y="5214"/>
                </a:lnTo>
                <a:cubicBezTo>
                  <a:pt x="10244" y="5214"/>
                  <a:pt x="10450" y="5008"/>
                  <a:pt x="10450" y="4756"/>
                </a:cubicBezTo>
                <a:cubicBezTo>
                  <a:pt x="10450" y="4506"/>
                  <a:pt x="10244" y="4298"/>
                  <a:pt x="9992" y="4298"/>
                </a:cubicBezTo>
                <a:lnTo>
                  <a:pt x="2805" y="4298"/>
                </a:lnTo>
                <a:cubicBezTo>
                  <a:pt x="1757" y="4298"/>
                  <a:pt x="917" y="3556"/>
                  <a:pt x="917" y="2640"/>
                </a:cubicBezTo>
                <a:cubicBezTo>
                  <a:pt x="917" y="1692"/>
                  <a:pt x="1790" y="906"/>
                  <a:pt x="2880" y="906"/>
                </a:cubicBezTo>
                <a:lnTo>
                  <a:pt x="31677" y="906"/>
                </a:lnTo>
                <a:cubicBezTo>
                  <a:pt x="32484" y="906"/>
                  <a:pt x="33138" y="1484"/>
                  <a:pt x="33138" y="2182"/>
                </a:cubicBezTo>
                <a:cubicBezTo>
                  <a:pt x="33138" y="2891"/>
                  <a:pt x="32484" y="3459"/>
                  <a:pt x="31677" y="3459"/>
                </a:cubicBezTo>
                <a:lnTo>
                  <a:pt x="24543" y="3459"/>
                </a:lnTo>
                <a:cubicBezTo>
                  <a:pt x="23147" y="3459"/>
                  <a:pt x="22024" y="4494"/>
                  <a:pt x="22024" y="5782"/>
                </a:cubicBezTo>
                <a:cubicBezTo>
                  <a:pt x="22024" y="6938"/>
                  <a:pt x="23038" y="7876"/>
                  <a:pt x="24293" y="7876"/>
                </a:cubicBezTo>
                <a:lnTo>
                  <a:pt x="26562" y="7876"/>
                </a:lnTo>
                <a:cubicBezTo>
                  <a:pt x="27314" y="7876"/>
                  <a:pt x="27925" y="8411"/>
                  <a:pt x="27925" y="9054"/>
                </a:cubicBezTo>
                <a:lnTo>
                  <a:pt x="27925" y="9403"/>
                </a:lnTo>
                <a:cubicBezTo>
                  <a:pt x="27925" y="9981"/>
                  <a:pt x="27379" y="10450"/>
                  <a:pt x="26714" y="10450"/>
                </a:cubicBezTo>
                <a:lnTo>
                  <a:pt x="9534" y="10450"/>
                </a:lnTo>
                <a:cubicBezTo>
                  <a:pt x="9284" y="10450"/>
                  <a:pt x="9076" y="10646"/>
                  <a:pt x="9076" y="10898"/>
                </a:cubicBezTo>
                <a:cubicBezTo>
                  <a:pt x="9076" y="11148"/>
                  <a:pt x="9284" y="11356"/>
                  <a:pt x="9534" y="11356"/>
                </a:cubicBezTo>
                <a:lnTo>
                  <a:pt x="26714" y="11356"/>
                </a:lnTo>
                <a:cubicBezTo>
                  <a:pt x="27881" y="11356"/>
                  <a:pt x="28830" y="10483"/>
                  <a:pt x="28830" y="9403"/>
                </a:cubicBezTo>
                <a:lnTo>
                  <a:pt x="28830" y="9054"/>
                </a:lnTo>
                <a:cubicBezTo>
                  <a:pt x="28830" y="7898"/>
                  <a:pt x="27815" y="6960"/>
                  <a:pt x="26562" y="6960"/>
                </a:cubicBezTo>
                <a:lnTo>
                  <a:pt x="24293" y="6960"/>
                </a:lnTo>
                <a:cubicBezTo>
                  <a:pt x="23540" y="6960"/>
                  <a:pt x="22929" y="6436"/>
                  <a:pt x="22929" y="5782"/>
                </a:cubicBezTo>
                <a:cubicBezTo>
                  <a:pt x="22929" y="5008"/>
                  <a:pt x="23660" y="4375"/>
                  <a:pt x="24543" y="4375"/>
                </a:cubicBezTo>
                <a:lnTo>
                  <a:pt x="31677" y="4375"/>
                </a:lnTo>
                <a:cubicBezTo>
                  <a:pt x="32986" y="4375"/>
                  <a:pt x="34055" y="3393"/>
                  <a:pt x="34055" y="2182"/>
                </a:cubicBezTo>
                <a:cubicBezTo>
                  <a:pt x="34055" y="982"/>
                  <a:pt x="32986" y="0"/>
                  <a:pt x="3167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93" name="CustomShape 5"/>
          <p:cNvSpPr/>
          <p:nvPr/>
        </p:nvSpPr>
        <p:spPr>
          <a:xfrm>
            <a:off x="1115280" y="1755000"/>
            <a:ext cx="70920" cy="7128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94" name="CustomShape 6"/>
          <p:cNvSpPr/>
          <p:nvPr/>
        </p:nvSpPr>
        <p:spPr>
          <a:xfrm rot="10800000">
            <a:off x="1461600" y="3184920"/>
            <a:ext cx="1281600" cy="338040"/>
          </a:xfrm>
          <a:custGeom>
            <a:avLst/>
            <a:gdLst/>
            <a:ahLst/>
            <a:rect l="l" t="t" r="r" b="b"/>
            <a:pathLst>
              <a:path w="42093" h="11171">
                <a:moveTo>
                  <a:pt x="16503" y="1"/>
                </a:moveTo>
                <a:cubicBezTo>
                  <a:pt x="15009" y="1"/>
                  <a:pt x="13776" y="1223"/>
                  <a:pt x="13776" y="2728"/>
                </a:cubicBezTo>
                <a:cubicBezTo>
                  <a:pt x="13776" y="3906"/>
                  <a:pt x="14736" y="4866"/>
                  <a:pt x="15925" y="4866"/>
                </a:cubicBezTo>
                <a:lnTo>
                  <a:pt x="19296" y="4866"/>
                </a:lnTo>
                <a:cubicBezTo>
                  <a:pt x="19972" y="4866"/>
                  <a:pt x="20517" y="5423"/>
                  <a:pt x="20517" y="6099"/>
                </a:cubicBezTo>
                <a:cubicBezTo>
                  <a:pt x="20517" y="6753"/>
                  <a:pt x="19983" y="7287"/>
                  <a:pt x="19329" y="7287"/>
                </a:cubicBezTo>
                <a:lnTo>
                  <a:pt x="1942" y="7287"/>
                </a:lnTo>
                <a:cubicBezTo>
                  <a:pt x="873" y="7287"/>
                  <a:pt x="0" y="8160"/>
                  <a:pt x="0" y="9229"/>
                </a:cubicBezTo>
                <a:cubicBezTo>
                  <a:pt x="0" y="10298"/>
                  <a:pt x="873" y="11170"/>
                  <a:pt x="1942" y="11170"/>
                </a:cubicBezTo>
                <a:lnTo>
                  <a:pt x="16285" y="11170"/>
                </a:lnTo>
                <a:cubicBezTo>
                  <a:pt x="16536" y="11170"/>
                  <a:pt x="16743" y="10964"/>
                  <a:pt x="16743" y="10712"/>
                </a:cubicBezTo>
                <a:cubicBezTo>
                  <a:pt x="16743" y="10462"/>
                  <a:pt x="16536" y="10254"/>
                  <a:pt x="16285" y="10254"/>
                </a:cubicBezTo>
                <a:lnTo>
                  <a:pt x="1942" y="10254"/>
                </a:lnTo>
                <a:cubicBezTo>
                  <a:pt x="1375" y="10254"/>
                  <a:pt x="916" y="9796"/>
                  <a:pt x="916" y="9229"/>
                </a:cubicBezTo>
                <a:cubicBezTo>
                  <a:pt x="916" y="8662"/>
                  <a:pt x="1375" y="8204"/>
                  <a:pt x="1942" y="8204"/>
                </a:cubicBezTo>
                <a:lnTo>
                  <a:pt x="19329" y="8204"/>
                </a:lnTo>
                <a:cubicBezTo>
                  <a:pt x="20485" y="8204"/>
                  <a:pt x="21433" y="7255"/>
                  <a:pt x="21433" y="6099"/>
                </a:cubicBezTo>
                <a:cubicBezTo>
                  <a:pt x="21433" y="4921"/>
                  <a:pt x="20474" y="3950"/>
                  <a:pt x="19296" y="3950"/>
                </a:cubicBezTo>
                <a:lnTo>
                  <a:pt x="15925" y="3950"/>
                </a:lnTo>
                <a:cubicBezTo>
                  <a:pt x="15249" y="3950"/>
                  <a:pt x="14692" y="3404"/>
                  <a:pt x="14692" y="2728"/>
                </a:cubicBezTo>
                <a:cubicBezTo>
                  <a:pt x="14692" y="1724"/>
                  <a:pt x="15511" y="907"/>
                  <a:pt x="16503" y="907"/>
                </a:cubicBezTo>
                <a:lnTo>
                  <a:pt x="41635" y="907"/>
                </a:lnTo>
                <a:cubicBezTo>
                  <a:pt x="41896" y="907"/>
                  <a:pt x="42093" y="710"/>
                  <a:pt x="42093" y="459"/>
                </a:cubicBezTo>
                <a:cubicBezTo>
                  <a:pt x="42093" y="197"/>
                  <a:pt x="41896" y="1"/>
                  <a:pt x="416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95" name="CustomShape 7"/>
          <p:cNvSpPr/>
          <p:nvPr/>
        </p:nvSpPr>
        <p:spPr>
          <a:xfrm>
            <a:off x="982800" y="3329640"/>
            <a:ext cx="47520" cy="4824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96" name="CustomShape 8"/>
          <p:cNvSpPr/>
          <p:nvPr/>
        </p:nvSpPr>
        <p:spPr>
          <a:xfrm>
            <a:off x="457200" y="3749040"/>
            <a:ext cx="1113480" cy="268560"/>
          </a:xfrm>
          <a:custGeom>
            <a:avLst/>
            <a:gdLst/>
            <a:ahLst/>
            <a:rect l="l" t="t" r="r" b="b"/>
            <a:pathLst>
              <a:path w="37644" h="9153">
                <a:moveTo>
                  <a:pt x="5335" y="1"/>
                </a:moveTo>
                <a:cubicBezTo>
                  <a:pt x="4473" y="1"/>
                  <a:pt x="3786" y="732"/>
                  <a:pt x="3786" y="1637"/>
                </a:cubicBezTo>
                <a:cubicBezTo>
                  <a:pt x="3786" y="2793"/>
                  <a:pt x="4669" y="3743"/>
                  <a:pt x="5772" y="3743"/>
                </a:cubicBezTo>
                <a:lnTo>
                  <a:pt x="13036" y="3743"/>
                </a:lnTo>
                <a:cubicBezTo>
                  <a:pt x="13308" y="3743"/>
                  <a:pt x="13526" y="3993"/>
                  <a:pt x="13526" y="4298"/>
                </a:cubicBezTo>
                <a:cubicBezTo>
                  <a:pt x="13526" y="4833"/>
                  <a:pt x="13145" y="5258"/>
                  <a:pt x="12676" y="5258"/>
                </a:cubicBezTo>
                <a:lnTo>
                  <a:pt x="1910" y="5258"/>
                </a:lnTo>
                <a:cubicBezTo>
                  <a:pt x="852" y="5258"/>
                  <a:pt x="1" y="6164"/>
                  <a:pt x="1" y="7287"/>
                </a:cubicBezTo>
                <a:cubicBezTo>
                  <a:pt x="1" y="8312"/>
                  <a:pt x="786" y="9153"/>
                  <a:pt x="1768" y="9153"/>
                </a:cubicBezTo>
                <a:lnTo>
                  <a:pt x="20682" y="9153"/>
                </a:lnTo>
                <a:cubicBezTo>
                  <a:pt x="20933" y="9153"/>
                  <a:pt x="21130" y="8945"/>
                  <a:pt x="21130" y="8695"/>
                </a:cubicBezTo>
                <a:cubicBezTo>
                  <a:pt x="21130" y="8443"/>
                  <a:pt x="20933" y="8237"/>
                  <a:pt x="20682" y="8237"/>
                </a:cubicBezTo>
                <a:lnTo>
                  <a:pt x="1768" y="8237"/>
                </a:lnTo>
                <a:cubicBezTo>
                  <a:pt x="1299" y="8237"/>
                  <a:pt x="917" y="7811"/>
                  <a:pt x="917" y="7287"/>
                </a:cubicBezTo>
                <a:cubicBezTo>
                  <a:pt x="917" y="6666"/>
                  <a:pt x="1365" y="6175"/>
                  <a:pt x="1910" y="6175"/>
                </a:cubicBezTo>
                <a:lnTo>
                  <a:pt x="12676" y="6175"/>
                </a:lnTo>
                <a:cubicBezTo>
                  <a:pt x="13647" y="6175"/>
                  <a:pt x="14443" y="5335"/>
                  <a:pt x="14443" y="4298"/>
                </a:cubicBezTo>
                <a:cubicBezTo>
                  <a:pt x="14443" y="3491"/>
                  <a:pt x="13810" y="2826"/>
                  <a:pt x="13036" y="2826"/>
                </a:cubicBezTo>
                <a:lnTo>
                  <a:pt x="5772" y="2826"/>
                </a:lnTo>
                <a:cubicBezTo>
                  <a:pt x="5171" y="2826"/>
                  <a:pt x="4691" y="2291"/>
                  <a:pt x="4691" y="1637"/>
                </a:cubicBezTo>
                <a:cubicBezTo>
                  <a:pt x="4691" y="1234"/>
                  <a:pt x="4975" y="907"/>
                  <a:pt x="5335" y="907"/>
                </a:cubicBezTo>
                <a:lnTo>
                  <a:pt x="27445" y="907"/>
                </a:lnTo>
                <a:cubicBezTo>
                  <a:pt x="27794" y="907"/>
                  <a:pt x="28077" y="1234"/>
                  <a:pt x="28077" y="1637"/>
                </a:cubicBezTo>
                <a:cubicBezTo>
                  <a:pt x="28077" y="2291"/>
                  <a:pt x="27597" y="2826"/>
                  <a:pt x="27008" y="2826"/>
                </a:cubicBezTo>
                <a:lnTo>
                  <a:pt x="20573" y="2826"/>
                </a:lnTo>
                <a:cubicBezTo>
                  <a:pt x="19657" y="2826"/>
                  <a:pt x="18915" y="3612"/>
                  <a:pt x="18915" y="4572"/>
                </a:cubicBezTo>
                <a:cubicBezTo>
                  <a:pt x="18915" y="5280"/>
                  <a:pt x="19460" y="5859"/>
                  <a:pt x="20137" y="5859"/>
                </a:cubicBezTo>
                <a:lnTo>
                  <a:pt x="37186" y="5859"/>
                </a:lnTo>
                <a:cubicBezTo>
                  <a:pt x="37436" y="5859"/>
                  <a:pt x="37644" y="5651"/>
                  <a:pt x="37644" y="5400"/>
                </a:cubicBezTo>
                <a:cubicBezTo>
                  <a:pt x="37644" y="5149"/>
                  <a:pt x="37436" y="4942"/>
                  <a:pt x="37186" y="4942"/>
                </a:cubicBezTo>
                <a:lnTo>
                  <a:pt x="20137" y="4942"/>
                </a:lnTo>
                <a:cubicBezTo>
                  <a:pt x="19962" y="4942"/>
                  <a:pt x="19821" y="4778"/>
                  <a:pt x="19821" y="4572"/>
                </a:cubicBezTo>
                <a:cubicBezTo>
                  <a:pt x="19821" y="4113"/>
                  <a:pt x="20158" y="3743"/>
                  <a:pt x="20573" y="3743"/>
                </a:cubicBezTo>
                <a:lnTo>
                  <a:pt x="27008" y="3743"/>
                </a:lnTo>
                <a:cubicBezTo>
                  <a:pt x="28099" y="3743"/>
                  <a:pt x="28994" y="2793"/>
                  <a:pt x="28994" y="1637"/>
                </a:cubicBezTo>
                <a:cubicBezTo>
                  <a:pt x="28994" y="732"/>
                  <a:pt x="28296" y="1"/>
                  <a:pt x="2744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97" name="CustomShape 9"/>
          <p:cNvSpPr/>
          <p:nvPr/>
        </p:nvSpPr>
        <p:spPr>
          <a:xfrm>
            <a:off x="2653200" y="731520"/>
            <a:ext cx="6489720" cy="261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 marL="457200" indent="-30204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212739"/>
              </a:buClr>
              <a:buFont typeface="Calibri"/>
              <a:buChar char="●"/>
              <a:tabLst>
                <a:tab algn="l" pos="0"/>
              </a:tabLst>
            </a:pPr>
            <a:r>
              <a:rPr b="0" lang="en" sz="1800" spc="-1" strike="noStrike">
                <a:solidFill>
                  <a:srgbClr val="212739"/>
                </a:solidFill>
                <a:latin typeface="Calibri"/>
                <a:ea typeface="Calibri"/>
              </a:rPr>
              <a:t>Современные компиляторы позволяют детектировать некоторые паттерны и векторизовать циклы</a:t>
            </a:r>
            <a:endParaRPr b="0" lang="en-US" sz="1800" spc="-1" strike="noStrike">
              <a:latin typeface="Arial"/>
            </a:endParaRPr>
          </a:p>
          <a:p>
            <a:pPr marL="457200" indent="-30204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212739"/>
              </a:buClr>
              <a:buFont typeface="Calibri"/>
              <a:buChar char="●"/>
              <a:tabLst>
                <a:tab algn="l" pos="0"/>
              </a:tabLst>
            </a:pPr>
            <a:r>
              <a:rPr b="0" lang="en" sz="1800" spc="-1" strike="noStrike">
                <a:solidFill>
                  <a:srgbClr val="212739"/>
                </a:solidFill>
                <a:latin typeface="Calibri"/>
                <a:ea typeface="Calibri"/>
              </a:rPr>
              <a:t>Применение иного подхода, состоящего в поиске определенных паттернов на графо-структурированных  промежуточных представлениях программы по проверке принадлежности слов к заданному КС-языку</a:t>
            </a:r>
            <a:endParaRPr b="0" lang="en-US" sz="1800" spc="-1" strike="noStrike">
              <a:latin typeface="Arial"/>
            </a:endParaRPr>
          </a:p>
          <a:p>
            <a:pPr marL="457200" indent="-30204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212739"/>
              </a:buClr>
              <a:buFont typeface="Calibri"/>
              <a:buChar char="●"/>
              <a:tabLst>
                <a:tab algn="l" pos="0"/>
              </a:tabLst>
            </a:pPr>
            <a:r>
              <a:rPr b="0" lang="en" sz="1800" spc="-1" strike="noStrike">
                <a:solidFill>
                  <a:srgbClr val="212739"/>
                </a:solidFill>
                <a:latin typeface="Calibri"/>
                <a:ea typeface="Calibri"/>
              </a:rPr>
              <a:t>Потенциальное улучшение програмного обеспечения там, где компилятор бессилен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599"/>
              </a:spcBef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398" name="CustomShape 10"/>
          <p:cNvSpPr/>
          <p:nvPr/>
        </p:nvSpPr>
        <p:spPr>
          <a:xfrm>
            <a:off x="1938240" y="2577960"/>
            <a:ext cx="70920" cy="7128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99" name="CustomShape 11"/>
          <p:cNvSpPr/>
          <p:nvPr/>
        </p:nvSpPr>
        <p:spPr>
          <a:xfrm>
            <a:off x="2394360" y="1022400"/>
            <a:ext cx="72000" cy="72360"/>
          </a:xfrm>
          <a:prstGeom prst="ellipse">
            <a:avLst/>
          </a:prstGeom>
          <a:noFill/>
          <a:ln w="28440">
            <a:solidFill>
              <a:schemeClr val="dk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00" name="CustomShape 12"/>
          <p:cNvSpPr/>
          <p:nvPr/>
        </p:nvSpPr>
        <p:spPr>
          <a:xfrm>
            <a:off x="0" y="4800240"/>
            <a:ext cx="1454760" cy="343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fld id="{CE825C52-412B-470E-8CB6-C53C4DA74E4B}" type="slidenum">
              <a:rPr b="0" lang="en-US" sz="1800" spc="-1" strike="noStrike">
                <a:latin typeface="Times New Roman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CustomShape 1"/>
          <p:cNvSpPr/>
          <p:nvPr/>
        </p:nvSpPr>
        <p:spPr>
          <a:xfrm>
            <a:off x="0" y="365760"/>
            <a:ext cx="7679520" cy="556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3600" spc="-1" strike="noStrike">
                <a:solidFill>
                  <a:srgbClr val="212739"/>
                </a:solidFill>
                <a:latin typeface="Bigshot One"/>
                <a:ea typeface="Bigshot One"/>
              </a:rPr>
              <a:t>Пример векторизуемого кода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402" name="CustomShape 2"/>
          <p:cNvSpPr/>
          <p:nvPr/>
        </p:nvSpPr>
        <p:spPr>
          <a:xfrm>
            <a:off x="7223760" y="1327320"/>
            <a:ext cx="938160" cy="226080"/>
          </a:xfrm>
          <a:custGeom>
            <a:avLst/>
            <a:gdLst/>
            <a:ahLst/>
            <a:rect l="l" t="t" r="r" b="b"/>
            <a:pathLst>
              <a:path w="37644" h="9153">
                <a:moveTo>
                  <a:pt x="5335" y="1"/>
                </a:moveTo>
                <a:cubicBezTo>
                  <a:pt x="4473" y="1"/>
                  <a:pt x="3786" y="732"/>
                  <a:pt x="3786" y="1637"/>
                </a:cubicBezTo>
                <a:cubicBezTo>
                  <a:pt x="3786" y="2793"/>
                  <a:pt x="4669" y="3743"/>
                  <a:pt x="5772" y="3743"/>
                </a:cubicBezTo>
                <a:lnTo>
                  <a:pt x="13036" y="3743"/>
                </a:lnTo>
                <a:cubicBezTo>
                  <a:pt x="13308" y="3743"/>
                  <a:pt x="13526" y="3993"/>
                  <a:pt x="13526" y="4298"/>
                </a:cubicBezTo>
                <a:cubicBezTo>
                  <a:pt x="13526" y="4833"/>
                  <a:pt x="13145" y="5258"/>
                  <a:pt x="12676" y="5258"/>
                </a:cubicBezTo>
                <a:lnTo>
                  <a:pt x="1910" y="5258"/>
                </a:lnTo>
                <a:cubicBezTo>
                  <a:pt x="852" y="5258"/>
                  <a:pt x="1" y="6164"/>
                  <a:pt x="1" y="7287"/>
                </a:cubicBezTo>
                <a:cubicBezTo>
                  <a:pt x="1" y="8312"/>
                  <a:pt x="786" y="9153"/>
                  <a:pt x="1768" y="9153"/>
                </a:cubicBezTo>
                <a:lnTo>
                  <a:pt x="20682" y="9153"/>
                </a:lnTo>
                <a:cubicBezTo>
                  <a:pt x="20933" y="9153"/>
                  <a:pt x="21130" y="8945"/>
                  <a:pt x="21130" y="8695"/>
                </a:cubicBezTo>
                <a:cubicBezTo>
                  <a:pt x="21130" y="8443"/>
                  <a:pt x="20933" y="8237"/>
                  <a:pt x="20682" y="8237"/>
                </a:cubicBezTo>
                <a:lnTo>
                  <a:pt x="1768" y="8237"/>
                </a:lnTo>
                <a:cubicBezTo>
                  <a:pt x="1299" y="8237"/>
                  <a:pt x="917" y="7811"/>
                  <a:pt x="917" y="7287"/>
                </a:cubicBezTo>
                <a:cubicBezTo>
                  <a:pt x="917" y="6666"/>
                  <a:pt x="1365" y="6175"/>
                  <a:pt x="1910" y="6175"/>
                </a:cubicBezTo>
                <a:lnTo>
                  <a:pt x="12676" y="6175"/>
                </a:lnTo>
                <a:cubicBezTo>
                  <a:pt x="13647" y="6175"/>
                  <a:pt x="14443" y="5335"/>
                  <a:pt x="14443" y="4298"/>
                </a:cubicBezTo>
                <a:cubicBezTo>
                  <a:pt x="14443" y="3491"/>
                  <a:pt x="13810" y="2826"/>
                  <a:pt x="13036" y="2826"/>
                </a:cubicBezTo>
                <a:lnTo>
                  <a:pt x="5772" y="2826"/>
                </a:lnTo>
                <a:cubicBezTo>
                  <a:pt x="5171" y="2826"/>
                  <a:pt x="4691" y="2291"/>
                  <a:pt x="4691" y="1637"/>
                </a:cubicBezTo>
                <a:cubicBezTo>
                  <a:pt x="4691" y="1234"/>
                  <a:pt x="4975" y="907"/>
                  <a:pt x="5335" y="907"/>
                </a:cubicBezTo>
                <a:lnTo>
                  <a:pt x="27445" y="907"/>
                </a:lnTo>
                <a:cubicBezTo>
                  <a:pt x="27794" y="907"/>
                  <a:pt x="28077" y="1234"/>
                  <a:pt x="28077" y="1637"/>
                </a:cubicBezTo>
                <a:cubicBezTo>
                  <a:pt x="28077" y="2291"/>
                  <a:pt x="27597" y="2826"/>
                  <a:pt x="27008" y="2826"/>
                </a:cubicBezTo>
                <a:lnTo>
                  <a:pt x="20573" y="2826"/>
                </a:lnTo>
                <a:cubicBezTo>
                  <a:pt x="19657" y="2826"/>
                  <a:pt x="18915" y="3612"/>
                  <a:pt x="18915" y="4572"/>
                </a:cubicBezTo>
                <a:cubicBezTo>
                  <a:pt x="18915" y="5280"/>
                  <a:pt x="19460" y="5859"/>
                  <a:pt x="20137" y="5859"/>
                </a:cubicBezTo>
                <a:lnTo>
                  <a:pt x="37186" y="5859"/>
                </a:lnTo>
                <a:cubicBezTo>
                  <a:pt x="37436" y="5859"/>
                  <a:pt x="37644" y="5651"/>
                  <a:pt x="37644" y="5400"/>
                </a:cubicBezTo>
                <a:cubicBezTo>
                  <a:pt x="37644" y="5149"/>
                  <a:pt x="37436" y="4942"/>
                  <a:pt x="37186" y="4942"/>
                </a:cubicBezTo>
                <a:lnTo>
                  <a:pt x="20137" y="4942"/>
                </a:lnTo>
                <a:cubicBezTo>
                  <a:pt x="19962" y="4942"/>
                  <a:pt x="19821" y="4778"/>
                  <a:pt x="19821" y="4572"/>
                </a:cubicBezTo>
                <a:cubicBezTo>
                  <a:pt x="19821" y="4113"/>
                  <a:pt x="20158" y="3743"/>
                  <a:pt x="20573" y="3743"/>
                </a:cubicBezTo>
                <a:lnTo>
                  <a:pt x="27008" y="3743"/>
                </a:lnTo>
                <a:cubicBezTo>
                  <a:pt x="28099" y="3743"/>
                  <a:pt x="28994" y="2793"/>
                  <a:pt x="28994" y="1637"/>
                </a:cubicBezTo>
                <a:cubicBezTo>
                  <a:pt x="28994" y="732"/>
                  <a:pt x="28296" y="1"/>
                  <a:pt x="2744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3" name="CustomShape 3"/>
          <p:cNvSpPr/>
          <p:nvPr/>
        </p:nvSpPr>
        <p:spPr>
          <a:xfrm>
            <a:off x="8138520" y="1923120"/>
            <a:ext cx="677160" cy="229680"/>
          </a:xfrm>
          <a:custGeom>
            <a:avLst/>
            <a:gdLst/>
            <a:ahLst/>
            <a:rect l="l" t="t" r="r" b="b"/>
            <a:pathLst>
              <a:path w="27195" h="9306">
                <a:moveTo>
                  <a:pt x="5913" y="0"/>
                </a:moveTo>
                <a:cubicBezTo>
                  <a:pt x="4931" y="0"/>
                  <a:pt x="4135" y="753"/>
                  <a:pt x="4135" y="1670"/>
                </a:cubicBezTo>
                <a:lnTo>
                  <a:pt x="4135" y="1942"/>
                </a:lnTo>
                <a:cubicBezTo>
                  <a:pt x="4135" y="2913"/>
                  <a:pt x="4986" y="3709"/>
                  <a:pt x="6033" y="3709"/>
                </a:cubicBezTo>
                <a:lnTo>
                  <a:pt x="7833" y="3709"/>
                </a:lnTo>
                <a:cubicBezTo>
                  <a:pt x="8378" y="3709"/>
                  <a:pt x="8814" y="4102"/>
                  <a:pt x="8814" y="4571"/>
                </a:cubicBezTo>
                <a:cubicBezTo>
                  <a:pt x="8814" y="5149"/>
                  <a:pt x="8291" y="5618"/>
                  <a:pt x="7636" y="5618"/>
                </a:cubicBezTo>
                <a:lnTo>
                  <a:pt x="1976" y="5618"/>
                </a:lnTo>
                <a:cubicBezTo>
                  <a:pt x="885" y="5618"/>
                  <a:pt x="1" y="6447"/>
                  <a:pt x="1" y="7461"/>
                </a:cubicBezTo>
                <a:cubicBezTo>
                  <a:pt x="1" y="8476"/>
                  <a:pt x="885" y="9305"/>
                  <a:pt x="1976" y="9305"/>
                </a:cubicBezTo>
                <a:lnTo>
                  <a:pt x="24816" y="9305"/>
                </a:lnTo>
                <a:cubicBezTo>
                  <a:pt x="26125" y="9305"/>
                  <a:pt x="27194" y="8312"/>
                  <a:pt x="27194" y="7102"/>
                </a:cubicBezTo>
                <a:cubicBezTo>
                  <a:pt x="27194" y="5902"/>
                  <a:pt x="26158" y="4942"/>
                  <a:pt x="24882" y="4942"/>
                </a:cubicBezTo>
                <a:lnTo>
                  <a:pt x="19177" y="4942"/>
                </a:lnTo>
                <a:cubicBezTo>
                  <a:pt x="18926" y="4942"/>
                  <a:pt x="18718" y="5149"/>
                  <a:pt x="18718" y="5400"/>
                </a:cubicBezTo>
                <a:cubicBezTo>
                  <a:pt x="18718" y="5651"/>
                  <a:pt x="18926" y="5847"/>
                  <a:pt x="19177" y="5847"/>
                </a:cubicBezTo>
                <a:lnTo>
                  <a:pt x="24882" y="5847"/>
                </a:lnTo>
                <a:cubicBezTo>
                  <a:pt x="25645" y="5847"/>
                  <a:pt x="26278" y="6414"/>
                  <a:pt x="26278" y="7102"/>
                </a:cubicBezTo>
                <a:cubicBezTo>
                  <a:pt x="26278" y="7810"/>
                  <a:pt x="25624" y="8399"/>
                  <a:pt x="24816" y="8399"/>
                </a:cubicBezTo>
                <a:lnTo>
                  <a:pt x="1976" y="8399"/>
                </a:lnTo>
                <a:cubicBezTo>
                  <a:pt x="1387" y="8399"/>
                  <a:pt x="907" y="7974"/>
                  <a:pt x="907" y="7461"/>
                </a:cubicBezTo>
                <a:cubicBezTo>
                  <a:pt x="907" y="6949"/>
                  <a:pt x="1387" y="6535"/>
                  <a:pt x="1976" y="6535"/>
                </a:cubicBezTo>
                <a:lnTo>
                  <a:pt x="7636" y="6535"/>
                </a:lnTo>
                <a:cubicBezTo>
                  <a:pt x="8792" y="6535"/>
                  <a:pt x="9731" y="5651"/>
                  <a:pt x="9731" y="4571"/>
                </a:cubicBezTo>
                <a:cubicBezTo>
                  <a:pt x="9731" y="3600"/>
                  <a:pt x="8880" y="2804"/>
                  <a:pt x="7833" y="2804"/>
                </a:cubicBezTo>
                <a:lnTo>
                  <a:pt x="6033" y="2804"/>
                </a:lnTo>
                <a:cubicBezTo>
                  <a:pt x="5488" y="2804"/>
                  <a:pt x="5052" y="2411"/>
                  <a:pt x="5052" y="1942"/>
                </a:cubicBezTo>
                <a:lnTo>
                  <a:pt x="5052" y="1670"/>
                </a:lnTo>
                <a:cubicBezTo>
                  <a:pt x="5052" y="1255"/>
                  <a:pt x="5433" y="917"/>
                  <a:pt x="5913" y="917"/>
                </a:cubicBezTo>
                <a:lnTo>
                  <a:pt x="19537" y="917"/>
                </a:lnTo>
                <a:cubicBezTo>
                  <a:pt x="19787" y="917"/>
                  <a:pt x="19995" y="710"/>
                  <a:pt x="19995" y="459"/>
                </a:cubicBezTo>
                <a:cubicBezTo>
                  <a:pt x="19995" y="208"/>
                  <a:pt x="19787" y="0"/>
                  <a:pt x="1953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4" name="CustomShape 4"/>
          <p:cNvSpPr/>
          <p:nvPr/>
        </p:nvSpPr>
        <p:spPr>
          <a:xfrm>
            <a:off x="1437120" y="4564800"/>
            <a:ext cx="848520" cy="281160"/>
          </a:xfrm>
          <a:custGeom>
            <a:avLst/>
            <a:gdLst/>
            <a:ahLst/>
            <a:rect l="l" t="t" r="r" b="b"/>
            <a:pathLst>
              <a:path w="34055" h="11356">
                <a:moveTo>
                  <a:pt x="2880" y="0"/>
                </a:moveTo>
                <a:cubicBezTo>
                  <a:pt x="1288" y="0"/>
                  <a:pt x="1" y="1178"/>
                  <a:pt x="1" y="2640"/>
                </a:cubicBezTo>
                <a:cubicBezTo>
                  <a:pt x="1" y="4058"/>
                  <a:pt x="1256" y="5214"/>
                  <a:pt x="2805" y="5214"/>
                </a:cubicBezTo>
                <a:lnTo>
                  <a:pt x="9992" y="5214"/>
                </a:lnTo>
                <a:cubicBezTo>
                  <a:pt x="10244" y="5214"/>
                  <a:pt x="10450" y="5008"/>
                  <a:pt x="10450" y="4756"/>
                </a:cubicBezTo>
                <a:cubicBezTo>
                  <a:pt x="10450" y="4506"/>
                  <a:pt x="10244" y="4298"/>
                  <a:pt x="9992" y="4298"/>
                </a:cubicBezTo>
                <a:lnTo>
                  <a:pt x="2805" y="4298"/>
                </a:lnTo>
                <a:cubicBezTo>
                  <a:pt x="1757" y="4298"/>
                  <a:pt x="917" y="3556"/>
                  <a:pt x="917" y="2640"/>
                </a:cubicBezTo>
                <a:cubicBezTo>
                  <a:pt x="917" y="1692"/>
                  <a:pt x="1790" y="906"/>
                  <a:pt x="2880" y="906"/>
                </a:cubicBezTo>
                <a:lnTo>
                  <a:pt x="31677" y="906"/>
                </a:lnTo>
                <a:cubicBezTo>
                  <a:pt x="32484" y="906"/>
                  <a:pt x="33138" y="1484"/>
                  <a:pt x="33138" y="2182"/>
                </a:cubicBezTo>
                <a:cubicBezTo>
                  <a:pt x="33138" y="2891"/>
                  <a:pt x="32484" y="3459"/>
                  <a:pt x="31677" y="3459"/>
                </a:cubicBezTo>
                <a:lnTo>
                  <a:pt x="24543" y="3459"/>
                </a:lnTo>
                <a:cubicBezTo>
                  <a:pt x="23147" y="3459"/>
                  <a:pt x="22024" y="4494"/>
                  <a:pt x="22024" y="5782"/>
                </a:cubicBezTo>
                <a:cubicBezTo>
                  <a:pt x="22024" y="6938"/>
                  <a:pt x="23038" y="7876"/>
                  <a:pt x="24293" y="7876"/>
                </a:cubicBezTo>
                <a:lnTo>
                  <a:pt x="26562" y="7876"/>
                </a:lnTo>
                <a:cubicBezTo>
                  <a:pt x="27314" y="7876"/>
                  <a:pt x="27925" y="8411"/>
                  <a:pt x="27925" y="9054"/>
                </a:cubicBezTo>
                <a:lnTo>
                  <a:pt x="27925" y="9403"/>
                </a:lnTo>
                <a:cubicBezTo>
                  <a:pt x="27925" y="9981"/>
                  <a:pt x="27379" y="10450"/>
                  <a:pt x="26714" y="10450"/>
                </a:cubicBezTo>
                <a:lnTo>
                  <a:pt x="9534" y="10450"/>
                </a:lnTo>
                <a:cubicBezTo>
                  <a:pt x="9284" y="10450"/>
                  <a:pt x="9076" y="10646"/>
                  <a:pt x="9076" y="10898"/>
                </a:cubicBezTo>
                <a:cubicBezTo>
                  <a:pt x="9076" y="11148"/>
                  <a:pt x="9284" y="11356"/>
                  <a:pt x="9534" y="11356"/>
                </a:cubicBezTo>
                <a:lnTo>
                  <a:pt x="26714" y="11356"/>
                </a:lnTo>
                <a:cubicBezTo>
                  <a:pt x="27881" y="11356"/>
                  <a:pt x="28830" y="10483"/>
                  <a:pt x="28830" y="9403"/>
                </a:cubicBezTo>
                <a:lnTo>
                  <a:pt x="28830" y="9054"/>
                </a:lnTo>
                <a:cubicBezTo>
                  <a:pt x="28830" y="7898"/>
                  <a:pt x="27815" y="6960"/>
                  <a:pt x="26562" y="6960"/>
                </a:cubicBezTo>
                <a:lnTo>
                  <a:pt x="24293" y="6960"/>
                </a:lnTo>
                <a:cubicBezTo>
                  <a:pt x="23540" y="6960"/>
                  <a:pt x="22929" y="6436"/>
                  <a:pt x="22929" y="5782"/>
                </a:cubicBezTo>
                <a:cubicBezTo>
                  <a:pt x="22929" y="5008"/>
                  <a:pt x="23660" y="4375"/>
                  <a:pt x="24543" y="4375"/>
                </a:cubicBezTo>
                <a:lnTo>
                  <a:pt x="31677" y="4375"/>
                </a:lnTo>
                <a:cubicBezTo>
                  <a:pt x="32986" y="4375"/>
                  <a:pt x="34055" y="3393"/>
                  <a:pt x="34055" y="2182"/>
                </a:cubicBezTo>
                <a:cubicBezTo>
                  <a:pt x="34055" y="982"/>
                  <a:pt x="32986" y="0"/>
                  <a:pt x="3167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5" name="CustomShape 5"/>
          <p:cNvSpPr/>
          <p:nvPr/>
        </p:nvSpPr>
        <p:spPr>
          <a:xfrm>
            <a:off x="8683200" y="1618920"/>
            <a:ext cx="59400" cy="594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6" name="CustomShape 6"/>
          <p:cNvSpPr/>
          <p:nvPr/>
        </p:nvSpPr>
        <p:spPr>
          <a:xfrm>
            <a:off x="2579400" y="4499280"/>
            <a:ext cx="72000" cy="72360"/>
          </a:xfrm>
          <a:prstGeom prst="ellipse">
            <a:avLst/>
          </a:prstGeom>
          <a:noFill/>
          <a:ln w="28440">
            <a:solidFill>
              <a:schemeClr val="dk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07" name="CustomShape 7"/>
          <p:cNvSpPr/>
          <p:nvPr/>
        </p:nvSpPr>
        <p:spPr>
          <a:xfrm>
            <a:off x="2377440" y="4806000"/>
            <a:ext cx="39600" cy="3996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08" name="" descr=""/>
          <p:cNvPicPr/>
          <p:nvPr/>
        </p:nvPicPr>
        <p:blipFill>
          <a:blip r:embed="rId1"/>
          <a:stretch/>
        </p:blipFill>
        <p:spPr>
          <a:xfrm>
            <a:off x="3108960" y="923760"/>
            <a:ext cx="2612160" cy="3788640"/>
          </a:xfrm>
          <a:prstGeom prst="rect">
            <a:avLst/>
          </a:prstGeom>
          <a:ln>
            <a:noFill/>
          </a:ln>
        </p:spPr>
      </p:pic>
      <p:sp>
        <p:nvSpPr>
          <p:cNvPr id="409" name="CustomShape 8"/>
          <p:cNvSpPr/>
          <p:nvPr/>
        </p:nvSpPr>
        <p:spPr>
          <a:xfrm>
            <a:off x="365760" y="923760"/>
            <a:ext cx="2101680" cy="1790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tabLst>
                <a:tab algn="l" pos="0"/>
              </a:tabLst>
            </a:pPr>
            <a:r>
              <a:rPr b="0" lang="en" sz="1300" spc="-1" strike="noStrike">
                <a:solidFill>
                  <a:srgbClr val="212739"/>
                </a:solidFill>
                <a:latin typeface="Calibri"/>
                <a:ea typeface="Calibri"/>
              </a:rPr>
              <a:t>Обозначение ребер:</a:t>
            </a:r>
            <a:endParaRPr b="0" lang="en-US" sz="1300" spc="-1" strike="noStrike">
              <a:latin typeface="Arial"/>
            </a:endParaRPr>
          </a:p>
          <a:p>
            <a:pPr marL="457200" indent="-30204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212739"/>
              </a:buClr>
              <a:buFont typeface="Calibri"/>
              <a:buChar char="●"/>
              <a:tabLst>
                <a:tab algn="l" pos="0"/>
              </a:tabLst>
            </a:pPr>
            <a:r>
              <a:rPr b="0" lang="en" sz="1300" spc="-1" strike="noStrike">
                <a:solidFill>
                  <a:srgbClr val="212739"/>
                </a:solidFill>
                <a:latin typeface="Calibri"/>
                <a:ea typeface="Calibri"/>
              </a:rPr>
              <a:t>any -&gt; any : z</a:t>
            </a:r>
            <a:endParaRPr b="0" lang="en-US" sz="1300" spc="-1" strike="noStrike">
              <a:latin typeface="Arial"/>
            </a:endParaRPr>
          </a:p>
          <a:p>
            <a:pPr marL="457200" indent="-30204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212739"/>
              </a:buClr>
              <a:buFont typeface="Calibri"/>
              <a:buChar char="●"/>
              <a:tabLst>
                <a:tab algn="l" pos="0"/>
              </a:tabLst>
            </a:pPr>
            <a:r>
              <a:rPr b="0" lang="en" sz="1300" spc="-1" strike="noStrike">
                <a:solidFill>
                  <a:srgbClr val="212739"/>
                </a:solidFill>
                <a:latin typeface="Calibri"/>
                <a:ea typeface="Calibri"/>
              </a:rPr>
              <a:t>any -&gt; if : d</a:t>
            </a:r>
            <a:endParaRPr b="0" lang="en-US" sz="1300" spc="-1" strike="noStrike">
              <a:latin typeface="Arial"/>
            </a:endParaRPr>
          </a:p>
          <a:p>
            <a:pPr marL="457200" indent="-30204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212739"/>
              </a:buClr>
              <a:buFont typeface="Calibri"/>
              <a:buChar char="●"/>
              <a:tabLst>
                <a:tab algn="l" pos="0"/>
              </a:tabLst>
            </a:pPr>
            <a:r>
              <a:rPr b="0" lang="en" sz="1300" spc="-1" strike="noStrike">
                <a:solidFill>
                  <a:srgbClr val="212739"/>
                </a:solidFill>
                <a:latin typeface="Calibri"/>
                <a:ea typeface="Calibri"/>
              </a:rPr>
              <a:t>any -&gt; entry: e</a:t>
            </a:r>
            <a:endParaRPr b="0" lang="en-US" sz="1300" spc="-1" strike="noStrike">
              <a:latin typeface="Arial"/>
            </a:endParaRPr>
          </a:p>
          <a:p>
            <a:pPr marL="457200" indent="-30204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212739"/>
              </a:buClr>
              <a:buFont typeface="Calibri"/>
              <a:buChar char="●"/>
              <a:tabLst>
                <a:tab algn="l" pos="0"/>
              </a:tabLst>
            </a:pPr>
            <a:r>
              <a:rPr b="0" lang="en" sz="1300" spc="-1" strike="noStrike">
                <a:solidFill>
                  <a:srgbClr val="212739"/>
                </a:solidFill>
                <a:latin typeface="Calibri"/>
                <a:ea typeface="Calibri"/>
              </a:rPr>
              <a:t>if -&gt; any : f</a:t>
            </a:r>
            <a:endParaRPr b="0" lang="en-US" sz="1300" spc="-1" strike="noStrike">
              <a:latin typeface="Arial"/>
            </a:endParaRPr>
          </a:p>
          <a:p>
            <a:pPr marL="457200" indent="-30204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212739"/>
              </a:buClr>
              <a:buFont typeface="Calibri"/>
              <a:buChar char="●"/>
              <a:tabLst>
                <a:tab algn="l" pos="0"/>
              </a:tabLst>
            </a:pPr>
            <a:r>
              <a:rPr b="0" lang="en" sz="1300" spc="-1" strike="noStrike">
                <a:solidFill>
                  <a:srgbClr val="212739"/>
                </a:solidFill>
                <a:latin typeface="Calibri"/>
                <a:ea typeface="Calibri"/>
              </a:rPr>
              <a:t>return -&gt; exit : g</a:t>
            </a:r>
            <a:endParaRPr b="0" lang="en-US" sz="1300" spc="-1" strike="noStrike">
              <a:latin typeface="Arial"/>
            </a:endParaRPr>
          </a:p>
          <a:p>
            <a:pPr marL="457200" indent="-30204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212739"/>
              </a:buClr>
              <a:buFont typeface="Calibri"/>
              <a:buChar char="●"/>
              <a:tabLst>
                <a:tab algn="l" pos="0"/>
              </a:tabLst>
            </a:pPr>
            <a:r>
              <a:rPr b="0" lang="en" sz="1300" spc="-1" strike="noStrike">
                <a:solidFill>
                  <a:srgbClr val="212739"/>
                </a:solidFill>
                <a:latin typeface="Calibri"/>
                <a:ea typeface="Calibri"/>
              </a:rPr>
              <a:t>any -&gt; func : c</a:t>
            </a:r>
            <a:endParaRPr b="0" lang="en-US" sz="13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599"/>
              </a:spcBef>
              <a:tabLst>
                <a:tab algn="l" pos="0"/>
              </a:tabLst>
            </a:pPr>
            <a:endParaRPr b="0" lang="en-US" sz="1300" spc="-1" strike="noStrike">
              <a:latin typeface="Arial"/>
            </a:endParaRPr>
          </a:p>
        </p:txBody>
      </p:sp>
      <p:sp>
        <p:nvSpPr>
          <p:cNvPr id="410" name="CustomShape 9"/>
          <p:cNvSpPr/>
          <p:nvPr/>
        </p:nvSpPr>
        <p:spPr>
          <a:xfrm>
            <a:off x="5943960" y="1828800"/>
            <a:ext cx="2101680" cy="1790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tabLst>
                <a:tab algn="l" pos="0"/>
              </a:tabLst>
            </a:pPr>
            <a:r>
              <a:rPr b="0" lang="en" sz="1300" spc="-1" strike="noStrike">
                <a:solidFill>
                  <a:srgbClr val="212739"/>
                </a:solidFill>
                <a:latin typeface="Calibri"/>
                <a:ea typeface="Calibri"/>
              </a:rPr>
              <a:t>Грамматика</a:t>
            </a:r>
            <a:endParaRPr b="0" lang="en-US" sz="1300" spc="-1" strike="noStrike">
              <a:latin typeface="Arial"/>
            </a:endParaRPr>
          </a:p>
          <a:p>
            <a:pPr marL="457200" indent="-30204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212739"/>
              </a:buClr>
              <a:buFont typeface="Calibri"/>
              <a:buChar char="●"/>
              <a:tabLst>
                <a:tab algn="l" pos="0"/>
              </a:tabLst>
            </a:pPr>
            <a:r>
              <a:rPr b="0" lang="en" sz="1300" spc="-1" strike="noStrike">
                <a:solidFill>
                  <a:srgbClr val="212739"/>
                </a:solidFill>
                <a:latin typeface="Calibri"/>
                <a:ea typeface="Calibri"/>
              </a:rPr>
              <a:t>S -&gt; AB</a:t>
            </a:r>
            <a:endParaRPr b="0" lang="en-US" sz="1300" spc="-1" strike="noStrike">
              <a:latin typeface="Arial"/>
            </a:endParaRPr>
          </a:p>
          <a:p>
            <a:pPr marL="457200" indent="-30204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212739"/>
              </a:buClr>
              <a:buFont typeface="Calibri"/>
              <a:buChar char="●"/>
              <a:tabLst>
                <a:tab algn="l" pos="0"/>
              </a:tabLst>
            </a:pPr>
            <a:r>
              <a:rPr b="0" lang="en" sz="1300" spc="-1" strike="noStrike">
                <a:solidFill>
                  <a:srgbClr val="212739"/>
                </a:solidFill>
                <a:latin typeface="Calibri"/>
                <a:ea typeface="Calibri"/>
              </a:rPr>
              <a:t>A -&gt; CD</a:t>
            </a:r>
            <a:endParaRPr b="0" lang="en-US" sz="1300" spc="-1" strike="noStrike">
              <a:latin typeface="Arial"/>
            </a:endParaRPr>
          </a:p>
          <a:p>
            <a:pPr marL="457200" indent="-30204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212739"/>
              </a:buClr>
              <a:buFont typeface="Calibri"/>
              <a:buChar char="●"/>
              <a:tabLst>
                <a:tab algn="l" pos="0"/>
              </a:tabLst>
            </a:pPr>
            <a:r>
              <a:rPr b="0" lang="en" sz="1300" spc="-1" strike="noStrike">
                <a:solidFill>
                  <a:srgbClr val="212739"/>
                </a:solidFill>
                <a:latin typeface="Calibri"/>
                <a:ea typeface="Calibri"/>
              </a:rPr>
              <a:t>C -&gt; f</a:t>
            </a:r>
            <a:endParaRPr b="0" lang="en-US" sz="1300" spc="-1" strike="noStrike">
              <a:latin typeface="Arial"/>
            </a:endParaRPr>
          </a:p>
          <a:p>
            <a:pPr marL="457200" indent="-30204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212739"/>
              </a:buClr>
              <a:buFont typeface="Calibri"/>
              <a:buChar char="●"/>
              <a:tabLst>
                <a:tab algn="l" pos="0"/>
              </a:tabLst>
            </a:pPr>
            <a:r>
              <a:rPr b="0" lang="en" sz="1300" spc="-1" strike="noStrike">
                <a:solidFill>
                  <a:srgbClr val="212739"/>
                </a:solidFill>
                <a:latin typeface="Calibri"/>
                <a:ea typeface="Calibri"/>
              </a:rPr>
              <a:t>D -&gt; DD | EF</a:t>
            </a:r>
            <a:endParaRPr b="0" lang="en-US" sz="1300" spc="-1" strike="noStrike">
              <a:latin typeface="Arial"/>
            </a:endParaRPr>
          </a:p>
          <a:p>
            <a:pPr marL="457200" indent="-30204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212739"/>
              </a:buClr>
              <a:buFont typeface="Calibri"/>
              <a:buChar char="●"/>
              <a:tabLst>
                <a:tab algn="l" pos="0"/>
              </a:tabLst>
            </a:pPr>
            <a:r>
              <a:rPr b="0" lang="en" sz="1300" spc="-1" strike="noStrike">
                <a:solidFill>
                  <a:srgbClr val="212739"/>
                </a:solidFill>
                <a:latin typeface="Calibri"/>
                <a:ea typeface="Calibri"/>
              </a:rPr>
              <a:t>E -&gt; z</a:t>
            </a:r>
            <a:endParaRPr b="0" lang="en-US" sz="1300" spc="-1" strike="noStrike">
              <a:latin typeface="Arial"/>
            </a:endParaRPr>
          </a:p>
          <a:p>
            <a:pPr marL="457200" indent="-30204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212739"/>
              </a:buClr>
              <a:buFont typeface="Calibri"/>
              <a:buChar char="●"/>
              <a:tabLst>
                <a:tab algn="l" pos="0"/>
              </a:tabLst>
            </a:pPr>
            <a:r>
              <a:rPr b="0" lang="en" sz="1300" spc="-1" strike="noStrike">
                <a:solidFill>
                  <a:srgbClr val="212739"/>
                </a:solidFill>
                <a:latin typeface="Calibri"/>
                <a:ea typeface="Calibri"/>
              </a:rPr>
              <a:t>F -&gt;  ε</a:t>
            </a:r>
            <a:endParaRPr b="0" lang="en-US" sz="1300" spc="-1" strike="noStrike">
              <a:latin typeface="Arial"/>
            </a:endParaRPr>
          </a:p>
          <a:p>
            <a:pPr marL="457200" indent="-30204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212739"/>
              </a:buClr>
              <a:buFont typeface="Calibri"/>
              <a:buChar char="●"/>
              <a:tabLst>
                <a:tab algn="l" pos="0"/>
              </a:tabLst>
            </a:pPr>
            <a:r>
              <a:rPr b="0" lang="en" sz="1300" spc="-1" strike="noStrike">
                <a:solidFill>
                  <a:srgbClr val="212739"/>
                </a:solidFill>
                <a:latin typeface="Calibri"/>
                <a:ea typeface="Calibri"/>
              </a:rPr>
              <a:t>B -&gt; d</a:t>
            </a:r>
            <a:endParaRPr b="0" lang="en-US" sz="13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tabLst>
                <a:tab algn="l" pos="0"/>
              </a:tabLst>
            </a:pPr>
            <a:endParaRPr b="0" lang="en-US" sz="13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599"/>
              </a:spcBef>
              <a:tabLst>
                <a:tab algn="l" pos="0"/>
              </a:tabLst>
            </a:pPr>
            <a:endParaRPr b="0" lang="en-US" sz="1300" spc="-1" strike="noStrike">
              <a:latin typeface="Arial"/>
            </a:endParaRPr>
          </a:p>
        </p:txBody>
      </p:sp>
      <p:pic>
        <p:nvPicPr>
          <p:cNvPr id="411" name="" descr=""/>
          <p:cNvPicPr/>
          <p:nvPr/>
        </p:nvPicPr>
        <p:blipFill>
          <a:blip r:embed="rId2"/>
          <a:stretch/>
        </p:blipFill>
        <p:spPr>
          <a:xfrm>
            <a:off x="91440" y="3108960"/>
            <a:ext cx="2168280" cy="1214280"/>
          </a:xfrm>
          <a:prstGeom prst="rect">
            <a:avLst/>
          </a:prstGeom>
          <a:ln>
            <a:noFill/>
          </a:ln>
        </p:spPr>
      </p:pic>
      <p:sp>
        <p:nvSpPr>
          <p:cNvPr id="412" name="CustomShape 10"/>
          <p:cNvSpPr/>
          <p:nvPr/>
        </p:nvSpPr>
        <p:spPr>
          <a:xfrm>
            <a:off x="5852160" y="923760"/>
            <a:ext cx="1316880" cy="363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212739"/>
                </a:solidFill>
                <a:latin typeface="Calibri"/>
                <a:ea typeface="Calibri"/>
              </a:rPr>
              <a:t>Паттерн:</a:t>
            </a: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212739"/>
                </a:solidFill>
                <a:latin typeface="Calibri"/>
                <a:ea typeface="Calibri"/>
              </a:rPr>
              <a:t>fz*d</a:t>
            </a:r>
            <a:endParaRPr b="0" lang="en-US" sz="1800" spc="-1" strike="noStrike">
              <a:latin typeface="Arial"/>
            </a:endParaRPr>
          </a:p>
        </p:txBody>
      </p:sp>
      <p:grpSp>
        <p:nvGrpSpPr>
          <p:cNvPr id="413" name="Group 11"/>
          <p:cNvGrpSpPr/>
          <p:nvPr/>
        </p:nvGrpSpPr>
        <p:grpSpPr>
          <a:xfrm>
            <a:off x="2315520" y="3491280"/>
            <a:ext cx="690840" cy="474840"/>
            <a:chOff x="2315520" y="3491280"/>
            <a:chExt cx="690840" cy="474840"/>
          </a:xfrm>
        </p:grpSpPr>
        <p:sp>
          <p:nvSpPr>
            <p:cNvPr id="414" name="CustomShape 12"/>
            <p:cNvSpPr/>
            <p:nvPr/>
          </p:nvSpPr>
          <p:spPr>
            <a:xfrm>
              <a:off x="2967480" y="3716640"/>
              <a:ext cx="38880" cy="25560"/>
            </a:xfrm>
            <a:custGeom>
              <a:avLst/>
              <a:gdLst/>
              <a:ahLst/>
              <a:rect l="l" t="t" r="r" b="b"/>
              <a:pathLst>
                <a:path w="232" h="193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15" name="CustomShape 13"/>
            <p:cNvSpPr/>
            <p:nvPr/>
          </p:nvSpPr>
          <p:spPr>
            <a:xfrm>
              <a:off x="2908440" y="3670920"/>
              <a:ext cx="38520" cy="25560"/>
            </a:xfrm>
            <a:custGeom>
              <a:avLst/>
              <a:gdLst/>
              <a:ahLst/>
              <a:rect l="l" t="t" r="r" b="b"/>
              <a:pathLst>
                <a:path w="225" h="189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16" name="CustomShape 14"/>
            <p:cNvSpPr/>
            <p:nvPr/>
          </p:nvSpPr>
          <p:spPr>
            <a:xfrm>
              <a:off x="2908440" y="3716640"/>
              <a:ext cx="38520" cy="25560"/>
            </a:xfrm>
            <a:custGeom>
              <a:avLst/>
              <a:gdLst/>
              <a:ahLst/>
              <a:rect l="l" t="t" r="r" b="b"/>
              <a:pathLst>
                <a:path w="225" h="193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17" name="CustomShape 15"/>
            <p:cNvSpPr/>
            <p:nvPr/>
          </p:nvSpPr>
          <p:spPr>
            <a:xfrm>
              <a:off x="2908440" y="3760920"/>
              <a:ext cx="38520" cy="26640"/>
            </a:xfrm>
            <a:custGeom>
              <a:avLst/>
              <a:gdLst/>
              <a:ahLst/>
              <a:rect l="l" t="t" r="r" b="b"/>
              <a:pathLst>
                <a:path w="225" h="192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18" name="CustomShape 16"/>
            <p:cNvSpPr/>
            <p:nvPr/>
          </p:nvSpPr>
          <p:spPr>
            <a:xfrm>
              <a:off x="2849040" y="3625920"/>
              <a:ext cx="36720" cy="25920"/>
            </a:xfrm>
            <a:custGeom>
              <a:avLst/>
              <a:gdLst/>
              <a:ahLst/>
              <a:rect l="l" t="t" r="r" b="b"/>
              <a:pathLst>
                <a:path w="223" h="19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19" name="CustomShape 17"/>
            <p:cNvSpPr/>
            <p:nvPr/>
          </p:nvSpPr>
          <p:spPr>
            <a:xfrm>
              <a:off x="2849040" y="3670920"/>
              <a:ext cx="37800" cy="25560"/>
            </a:xfrm>
            <a:custGeom>
              <a:avLst/>
              <a:gdLst/>
              <a:ahLst/>
              <a:rect l="l" t="t" r="r" b="b"/>
              <a:pathLst>
                <a:path w="225" h="189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20" name="CustomShape 18"/>
            <p:cNvSpPr/>
            <p:nvPr/>
          </p:nvSpPr>
          <p:spPr>
            <a:xfrm>
              <a:off x="2849040" y="3716640"/>
              <a:ext cx="37800" cy="25560"/>
            </a:xfrm>
            <a:custGeom>
              <a:avLst/>
              <a:gdLst/>
              <a:ahLst/>
              <a:rect l="l" t="t" r="r" b="b"/>
              <a:pathLst>
                <a:path w="225" h="193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21" name="CustomShape 19"/>
            <p:cNvSpPr/>
            <p:nvPr/>
          </p:nvSpPr>
          <p:spPr>
            <a:xfrm>
              <a:off x="2849040" y="3760920"/>
              <a:ext cx="37800" cy="26640"/>
            </a:xfrm>
            <a:custGeom>
              <a:avLst/>
              <a:gdLst/>
              <a:ahLst/>
              <a:rect l="l" t="t" r="r" b="b"/>
              <a:pathLst>
                <a:path w="225" h="192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22" name="CustomShape 20"/>
            <p:cNvSpPr/>
            <p:nvPr/>
          </p:nvSpPr>
          <p:spPr>
            <a:xfrm>
              <a:off x="2849040" y="3805560"/>
              <a:ext cx="36720" cy="25920"/>
            </a:xfrm>
            <a:custGeom>
              <a:avLst/>
              <a:gdLst/>
              <a:ahLst/>
              <a:rect l="l" t="t" r="r" b="b"/>
              <a:pathLst>
                <a:path w="223" h="19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23" name="CustomShape 21"/>
            <p:cNvSpPr/>
            <p:nvPr/>
          </p:nvSpPr>
          <p:spPr>
            <a:xfrm>
              <a:off x="2789640" y="3581280"/>
              <a:ext cx="37080" cy="26640"/>
            </a:xfrm>
            <a:custGeom>
              <a:avLst/>
              <a:gdLst/>
              <a:ahLst/>
              <a:rect l="l" t="t" r="r" b="b"/>
              <a:pathLst>
                <a:path w="230" h="196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24" name="CustomShape 22"/>
            <p:cNvSpPr/>
            <p:nvPr/>
          </p:nvSpPr>
          <p:spPr>
            <a:xfrm>
              <a:off x="2790720" y="3625920"/>
              <a:ext cx="36000" cy="25920"/>
            </a:xfrm>
            <a:custGeom>
              <a:avLst/>
              <a:gdLst/>
              <a:ahLst/>
              <a:rect l="l" t="t" r="r" b="b"/>
              <a:pathLst>
                <a:path w="223" h="19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25" name="CustomShape 23"/>
            <p:cNvSpPr/>
            <p:nvPr/>
          </p:nvSpPr>
          <p:spPr>
            <a:xfrm>
              <a:off x="2789640" y="3670920"/>
              <a:ext cx="37080" cy="25560"/>
            </a:xfrm>
            <a:custGeom>
              <a:avLst/>
              <a:gdLst/>
              <a:ahLst/>
              <a:rect l="l" t="t" r="r" b="b"/>
              <a:pathLst>
                <a:path w="230" h="189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26" name="CustomShape 24"/>
            <p:cNvSpPr/>
            <p:nvPr/>
          </p:nvSpPr>
          <p:spPr>
            <a:xfrm>
              <a:off x="2789640" y="3716640"/>
              <a:ext cx="37080" cy="25560"/>
            </a:xfrm>
            <a:custGeom>
              <a:avLst/>
              <a:gdLst/>
              <a:ahLst/>
              <a:rect l="l" t="t" r="r" b="b"/>
              <a:pathLst>
                <a:path w="225" h="193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27" name="CustomShape 25"/>
            <p:cNvSpPr/>
            <p:nvPr/>
          </p:nvSpPr>
          <p:spPr>
            <a:xfrm>
              <a:off x="2789640" y="3760920"/>
              <a:ext cx="37080" cy="26640"/>
            </a:xfrm>
            <a:custGeom>
              <a:avLst/>
              <a:gdLst/>
              <a:ahLst/>
              <a:rect l="l" t="t" r="r" b="b"/>
              <a:pathLst>
                <a:path w="230" h="192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28" name="CustomShape 26"/>
            <p:cNvSpPr/>
            <p:nvPr/>
          </p:nvSpPr>
          <p:spPr>
            <a:xfrm>
              <a:off x="2790720" y="3805560"/>
              <a:ext cx="37080" cy="25920"/>
            </a:xfrm>
            <a:custGeom>
              <a:avLst/>
              <a:gdLst/>
              <a:ahLst/>
              <a:rect l="l" t="t" r="r" b="b"/>
              <a:pathLst>
                <a:path w="228" h="19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29" name="CustomShape 27"/>
            <p:cNvSpPr/>
            <p:nvPr/>
          </p:nvSpPr>
          <p:spPr>
            <a:xfrm>
              <a:off x="2789640" y="3849480"/>
              <a:ext cx="37080" cy="26640"/>
            </a:xfrm>
            <a:custGeom>
              <a:avLst/>
              <a:gdLst/>
              <a:ahLst/>
              <a:rect l="l" t="t" r="r" b="b"/>
              <a:pathLst>
                <a:path w="225" h="193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30" name="CustomShape 28"/>
            <p:cNvSpPr/>
            <p:nvPr/>
          </p:nvSpPr>
          <p:spPr>
            <a:xfrm>
              <a:off x="2730600" y="3536280"/>
              <a:ext cx="37800" cy="26280"/>
            </a:xfrm>
            <a:custGeom>
              <a:avLst/>
              <a:gdLst/>
              <a:ahLst/>
              <a:rect l="l" t="t" r="r" b="b"/>
              <a:pathLst>
                <a:path w="230" h="191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31" name="CustomShape 29"/>
            <p:cNvSpPr/>
            <p:nvPr/>
          </p:nvSpPr>
          <p:spPr>
            <a:xfrm>
              <a:off x="2730600" y="3581280"/>
              <a:ext cx="37800" cy="26640"/>
            </a:xfrm>
            <a:custGeom>
              <a:avLst/>
              <a:gdLst/>
              <a:ahLst/>
              <a:rect l="l" t="t" r="r" b="b"/>
              <a:pathLst>
                <a:path w="230" h="196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32" name="CustomShape 30"/>
            <p:cNvSpPr/>
            <p:nvPr/>
          </p:nvSpPr>
          <p:spPr>
            <a:xfrm>
              <a:off x="2730600" y="3625920"/>
              <a:ext cx="36720" cy="25920"/>
            </a:xfrm>
            <a:custGeom>
              <a:avLst/>
              <a:gdLst/>
              <a:ahLst/>
              <a:rect l="l" t="t" r="r" b="b"/>
              <a:pathLst>
                <a:path w="223" h="19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33" name="CustomShape 31"/>
            <p:cNvSpPr/>
            <p:nvPr/>
          </p:nvSpPr>
          <p:spPr>
            <a:xfrm>
              <a:off x="2730600" y="3670920"/>
              <a:ext cx="37800" cy="25560"/>
            </a:xfrm>
            <a:custGeom>
              <a:avLst/>
              <a:gdLst/>
              <a:ahLst/>
              <a:rect l="l" t="t" r="r" b="b"/>
              <a:pathLst>
                <a:path w="230" h="189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34" name="CustomShape 32"/>
            <p:cNvSpPr/>
            <p:nvPr/>
          </p:nvSpPr>
          <p:spPr>
            <a:xfrm>
              <a:off x="2730600" y="3716640"/>
              <a:ext cx="37800" cy="25560"/>
            </a:xfrm>
            <a:custGeom>
              <a:avLst/>
              <a:gdLst/>
              <a:ahLst/>
              <a:rect l="l" t="t" r="r" b="b"/>
              <a:pathLst>
                <a:path w="225" h="193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35" name="CustomShape 33"/>
            <p:cNvSpPr/>
            <p:nvPr/>
          </p:nvSpPr>
          <p:spPr>
            <a:xfrm>
              <a:off x="2730600" y="3760920"/>
              <a:ext cx="37800" cy="26640"/>
            </a:xfrm>
            <a:custGeom>
              <a:avLst/>
              <a:gdLst/>
              <a:ahLst/>
              <a:rect l="l" t="t" r="r" b="b"/>
              <a:pathLst>
                <a:path w="230" h="192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36" name="CustomShape 34"/>
            <p:cNvSpPr/>
            <p:nvPr/>
          </p:nvSpPr>
          <p:spPr>
            <a:xfrm>
              <a:off x="2730600" y="3805560"/>
              <a:ext cx="37800" cy="25920"/>
            </a:xfrm>
            <a:custGeom>
              <a:avLst/>
              <a:gdLst/>
              <a:ahLst/>
              <a:rect l="l" t="t" r="r" b="b"/>
              <a:pathLst>
                <a:path w="228" h="19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37" name="CustomShape 35"/>
            <p:cNvSpPr/>
            <p:nvPr/>
          </p:nvSpPr>
          <p:spPr>
            <a:xfrm>
              <a:off x="2730600" y="3849480"/>
              <a:ext cx="37800" cy="26640"/>
            </a:xfrm>
            <a:custGeom>
              <a:avLst/>
              <a:gdLst/>
              <a:ahLst/>
              <a:rect l="l" t="t" r="r" b="b"/>
              <a:pathLst>
                <a:path w="225" h="193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38" name="CustomShape 36"/>
            <p:cNvSpPr/>
            <p:nvPr/>
          </p:nvSpPr>
          <p:spPr>
            <a:xfrm>
              <a:off x="2730600" y="3896280"/>
              <a:ext cx="37800" cy="26280"/>
            </a:xfrm>
            <a:custGeom>
              <a:avLst/>
              <a:gdLst/>
              <a:ahLst/>
              <a:rect l="l" t="t" r="r" b="b"/>
              <a:pathLst>
                <a:path w="230" h="192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39" name="CustomShape 37"/>
            <p:cNvSpPr/>
            <p:nvPr/>
          </p:nvSpPr>
          <p:spPr>
            <a:xfrm>
              <a:off x="2670480" y="3491280"/>
              <a:ext cx="37800" cy="26280"/>
            </a:xfrm>
            <a:custGeom>
              <a:avLst/>
              <a:gdLst/>
              <a:ahLst/>
              <a:rect l="l" t="t" r="r" b="b"/>
              <a:pathLst>
                <a:path w="225" h="193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40" name="CustomShape 38"/>
            <p:cNvSpPr/>
            <p:nvPr/>
          </p:nvSpPr>
          <p:spPr>
            <a:xfrm>
              <a:off x="2670480" y="3536280"/>
              <a:ext cx="37800" cy="26280"/>
            </a:xfrm>
            <a:custGeom>
              <a:avLst/>
              <a:gdLst/>
              <a:ahLst/>
              <a:rect l="l" t="t" r="r" b="b"/>
              <a:pathLst>
                <a:path w="230" h="191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41" name="CustomShape 39"/>
            <p:cNvSpPr/>
            <p:nvPr/>
          </p:nvSpPr>
          <p:spPr>
            <a:xfrm>
              <a:off x="2670480" y="3581280"/>
              <a:ext cx="37800" cy="26640"/>
            </a:xfrm>
            <a:custGeom>
              <a:avLst/>
              <a:gdLst/>
              <a:ahLst/>
              <a:rect l="l" t="t" r="r" b="b"/>
              <a:pathLst>
                <a:path w="230" h="196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42" name="CustomShape 40"/>
            <p:cNvSpPr/>
            <p:nvPr/>
          </p:nvSpPr>
          <p:spPr>
            <a:xfrm>
              <a:off x="2670480" y="3625920"/>
              <a:ext cx="36720" cy="25920"/>
            </a:xfrm>
            <a:custGeom>
              <a:avLst/>
              <a:gdLst/>
              <a:ahLst/>
              <a:rect l="l" t="t" r="r" b="b"/>
              <a:pathLst>
                <a:path w="223" h="19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43" name="CustomShape 41"/>
            <p:cNvSpPr/>
            <p:nvPr/>
          </p:nvSpPr>
          <p:spPr>
            <a:xfrm>
              <a:off x="2670480" y="3670920"/>
              <a:ext cx="37800" cy="25560"/>
            </a:xfrm>
            <a:custGeom>
              <a:avLst/>
              <a:gdLst/>
              <a:ahLst/>
              <a:rect l="l" t="t" r="r" b="b"/>
              <a:pathLst>
                <a:path w="230" h="189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44" name="CustomShape 42"/>
            <p:cNvSpPr/>
            <p:nvPr/>
          </p:nvSpPr>
          <p:spPr>
            <a:xfrm>
              <a:off x="2670480" y="3716640"/>
              <a:ext cx="37800" cy="25560"/>
            </a:xfrm>
            <a:custGeom>
              <a:avLst/>
              <a:gdLst/>
              <a:ahLst/>
              <a:rect l="l" t="t" r="r" b="b"/>
              <a:pathLst>
                <a:path w="225" h="193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45" name="CustomShape 43"/>
            <p:cNvSpPr/>
            <p:nvPr/>
          </p:nvSpPr>
          <p:spPr>
            <a:xfrm>
              <a:off x="2670480" y="3760920"/>
              <a:ext cx="37800" cy="26640"/>
            </a:xfrm>
            <a:custGeom>
              <a:avLst/>
              <a:gdLst/>
              <a:ahLst/>
              <a:rect l="l" t="t" r="r" b="b"/>
              <a:pathLst>
                <a:path w="230" h="192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46" name="CustomShape 44"/>
            <p:cNvSpPr/>
            <p:nvPr/>
          </p:nvSpPr>
          <p:spPr>
            <a:xfrm>
              <a:off x="2670480" y="3805560"/>
              <a:ext cx="37800" cy="25920"/>
            </a:xfrm>
            <a:custGeom>
              <a:avLst/>
              <a:gdLst/>
              <a:ahLst/>
              <a:rect l="l" t="t" r="r" b="b"/>
              <a:pathLst>
                <a:path w="228" h="19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47" name="CustomShape 45"/>
            <p:cNvSpPr/>
            <p:nvPr/>
          </p:nvSpPr>
          <p:spPr>
            <a:xfrm>
              <a:off x="2670480" y="3849480"/>
              <a:ext cx="37800" cy="26640"/>
            </a:xfrm>
            <a:custGeom>
              <a:avLst/>
              <a:gdLst/>
              <a:ahLst/>
              <a:rect l="l" t="t" r="r" b="b"/>
              <a:pathLst>
                <a:path w="225" h="193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48" name="CustomShape 46"/>
            <p:cNvSpPr/>
            <p:nvPr/>
          </p:nvSpPr>
          <p:spPr>
            <a:xfrm>
              <a:off x="2670480" y="3896280"/>
              <a:ext cx="37800" cy="26280"/>
            </a:xfrm>
            <a:custGeom>
              <a:avLst/>
              <a:gdLst/>
              <a:ahLst/>
              <a:rect l="l" t="t" r="r" b="b"/>
              <a:pathLst>
                <a:path w="230" h="192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49" name="CustomShape 47"/>
            <p:cNvSpPr/>
            <p:nvPr/>
          </p:nvSpPr>
          <p:spPr>
            <a:xfrm>
              <a:off x="2670480" y="3939840"/>
              <a:ext cx="37800" cy="26280"/>
            </a:xfrm>
            <a:custGeom>
              <a:avLst/>
              <a:gdLst/>
              <a:ahLst/>
              <a:rect l="l" t="t" r="r" b="b"/>
              <a:pathLst>
                <a:path w="230" h="196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0" name="CustomShape 48"/>
            <p:cNvSpPr/>
            <p:nvPr/>
          </p:nvSpPr>
          <p:spPr>
            <a:xfrm>
              <a:off x="2611080" y="3581280"/>
              <a:ext cx="37440" cy="26640"/>
            </a:xfrm>
            <a:custGeom>
              <a:avLst/>
              <a:gdLst/>
              <a:ahLst/>
              <a:rect l="l" t="t" r="r" b="b"/>
              <a:pathLst>
                <a:path w="230" h="196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1" name="CustomShape 49"/>
            <p:cNvSpPr/>
            <p:nvPr/>
          </p:nvSpPr>
          <p:spPr>
            <a:xfrm>
              <a:off x="2612160" y="3625920"/>
              <a:ext cx="36360" cy="25920"/>
            </a:xfrm>
            <a:custGeom>
              <a:avLst/>
              <a:gdLst/>
              <a:ahLst/>
              <a:rect l="l" t="t" r="r" b="b"/>
              <a:pathLst>
                <a:path w="223" h="19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2" name="CustomShape 50"/>
            <p:cNvSpPr/>
            <p:nvPr/>
          </p:nvSpPr>
          <p:spPr>
            <a:xfrm>
              <a:off x="2611080" y="3670920"/>
              <a:ext cx="37440" cy="25560"/>
            </a:xfrm>
            <a:custGeom>
              <a:avLst/>
              <a:gdLst/>
              <a:ahLst/>
              <a:rect l="l" t="t" r="r" b="b"/>
              <a:pathLst>
                <a:path w="230" h="189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3" name="CustomShape 51"/>
            <p:cNvSpPr/>
            <p:nvPr/>
          </p:nvSpPr>
          <p:spPr>
            <a:xfrm>
              <a:off x="2611080" y="3716640"/>
              <a:ext cx="37440" cy="25560"/>
            </a:xfrm>
            <a:custGeom>
              <a:avLst/>
              <a:gdLst/>
              <a:ahLst/>
              <a:rect l="l" t="t" r="r" b="b"/>
              <a:pathLst>
                <a:path w="225" h="193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4" name="CustomShape 52"/>
            <p:cNvSpPr/>
            <p:nvPr/>
          </p:nvSpPr>
          <p:spPr>
            <a:xfrm>
              <a:off x="2611080" y="3760920"/>
              <a:ext cx="37440" cy="26640"/>
            </a:xfrm>
            <a:custGeom>
              <a:avLst/>
              <a:gdLst/>
              <a:ahLst/>
              <a:rect l="l" t="t" r="r" b="b"/>
              <a:pathLst>
                <a:path w="230" h="192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5" name="CustomShape 53"/>
            <p:cNvSpPr/>
            <p:nvPr/>
          </p:nvSpPr>
          <p:spPr>
            <a:xfrm>
              <a:off x="2612160" y="3805560"/>
              <a:ext cx="37440" cy="25920"/>
            </a:xfrm>
            <a:custGeom>
              <a:avLst/>
              <a:gdLst/>
              <a:ahLst/>
              <a:rect l="l" t="t" r="r" b="b"/>
              <a:pathLst>
                <a:path w="228" h="19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6" name="CustomShape 54"/>
            <p:cNvSpPr/>
            <p:nvPr/>
          </p:nvSpPr>
          <p:spPr>
            <a:xfrm>
              <a:off x="2611080" y="3849480"/>
              <a:ext cx="37440" cy="26640"/>
            </a:xfrm>
            <a:custGeom>
              <a:avLst/>
              <a:gdLst/>
              <a:ahLst/>
              <a:rect l="l" t="t" r="r" b="b"/>
              <a:pathLst>
                <a:path w="225" h="193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7" name="CustomShape 55"/>
            <p:cNvSpPr/>
            <p:nvPr/>
          </p:nvSpPr>
          <p:spPr>
            <a:xfrm>
              <a:off x="2552400" y="3581280"/>
              <a:ext cx="37800" cy="26640"/>
            </a:xfrm>
            <a:custGeom>
              <a:avLst/>
              <a:gdLst/>
              <a:ahLst/>
              <a:rect l="l" t="t" r="r" b="b"/>
              <a:pathLst>
                <a:path w="230" h="196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8" name="CustomShape 56"/>
            <p:cNvSpPr/>
            <p:nvPr/>
          </p:nvSpPr>
          <p:spPr>
            <a:xfrm>
              <a:off x="2552400" y="3625920"/>
              <a:ext cx="36360" cy="25920"/>
            </a:xfrm>
            <a:custGeom>
              <a:avLst/>
              <a:gdLst/>
              <a:ahLst/>
              <a:rect l="l" t="t" r="r" b="b"/>
              <a:pathLst>
                <a:path w="223" h="19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9" name="CustomShape 57"/>
            <p:cNvSpPr/>
            <p:nvPr/>
          </p:nvSpPr>
          <p:spPr>
            <a:xfrm>
              <a:off x="2552400" y="3670920"/>
              <a:ext cx="37800" cy="25560"/>
            </a:xfrm>
            <a:custGeom>
              <a:avLst/>
              <a:gdLst/>
              <a:ahLst/>
              <a:rect l="l" t="t" r="r" b="b"/>
              <a:pathLst>
                <a:path w="230" h="189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0" name="CustomShape 58"/>
            <p:cNvSpPr/>
            <p:nvPr/>
          </p:nvSpPr>
          <p:spPr>
            <a:xfrm>
              <a:off x="2552400" y="3716640"/>
              <a:ext cx="37800" cy="25560"/>
            </a:xfrm>
            <a:custGeom>
              <a:avLst/>
              <a:gdLst/>
              <a:ahLst/>
              <a:rect l="l" t="t" r="r" b="b"/>
              <a:pathLst>
                <a:path w="225" h="193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1" name="CustomShape 59"/>
            <p:cNvSpPr/>
            <p:nvPr/>
          </p:nvSpPr>
          <p:spPr>
            <a:xfrm>
              <a:off x="2552400" y="3760920"/>
              <a:ext cx="37800" cy="26640"/>
            </a:xfrm>
            <a:custGeom>
              <a:avLst/>
              <a:gdLst/>
              <a:ahLst/>
              <a:rect l="l" t="t" r="r" b="b"/>
              <a:pathLst>
                <a:path w="230" h="192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2" name="CustomShape 60"/>
            <p:cNvSpPr/>
            <p:nvPr/>
          </p:nvSpPr>
          <p:spPr>
            <a:xfrm>
              <a:off x="2552400" y="3805560"/>
              <a:ext cx="37800" cy="25920"/>
            </a:xfrm>
            <a:custGeom>
              <a:avLst/>
              <a:gdLst/>
              <a:ahLst/>
              <a:rect l="l" t="t" r="r" b="b"/>
              <a:pathLst>
                <a:path w="228" h="19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3" name="CustomShape 61"/>
            <p:cNvSpPr/>
            <p:nvPr/>
          </p:nvSpPr>
          <p:spPr>
            <a:xfrm>
              <a:off x="2552400" y="3849480"/>
              <a:ext cx="37800" cy="26640"/>
            </a:xfrm>
            <a:custGeom>
              <a:avLst/>
              <a:gdLst/>
              <a:ahLst/>
              <a:rect l="l" t="t" r="r" b="b"/>
              <a:pathLst>
                <a:path w="225" h="193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4" name="CustomShape 62"/>
            <p:cNvSpPr/>
            <p:nvPr/>
          </p:nvSpPr>
          <p:spPr>
            <a:xfrm>
              <a:off x="2492640" y="3581280"/>
              <a:ext cx="37800" cy="26640"/>
            </a:xfrm>
            <a:custGeom>
              <a:avLst/>
              <a:gdLst/>
              <a:ahLst/>
              <a:rect l="l" t="t" r="r" b="b"/>
              <a:pathLst>
                <a:path w="230" h="196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5" name="CustomShape 63"/>
            <p:cNvSpPr/>
            <p:nvPr/>
          </p:nvSpPr>
          <p:spPr>
            <a:xfrm>
              <a:off x="2492640" y="3625920"/>
              <a:ext cx="37800" cy="25920"/>
            </a:xfrm>
            <a:custGeom>
              <a:avLst/>
              <a:gdLst/>
              <a:ahLst/>
              <a:rect l="l" t="t" r="r" b="b"/>
              <a:pathLst>
                <a:path w="228" h="190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6" name="CustomShape 64"/>
            <p:cNvSpPr/>
            <p:nvPr/>
          </p:nvSpPr>
          <p:spPr>
            <a:xfrm>
              <a:off x="2492640" y="3670920"/>
              <a:ext cx="37800" cy="25560"/>
            </a:xfrm>
            <a:custGeom>
              <a:avLst/>
              <a:gdLst/>
              <a:ahLst/>
              <a:rect l="l" t="t" r="r" b="b"/>
              <a:pathLst>
                <a:path w="230" h="189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7" name="CustomShape 65"/>
            <p:cNvSpPr/>
            <p:nvPr/>
          </p:nvSpPr>
          <p:spPr>
            <a:xfrm>
              <a:off x="2492640" y="3716640"/>
              <a:ext cx="38520" cy="25560"/>
            </a:xfrm>
            <a:custGeom>
              <a:avLst/>
              <a:gdLst/>
              <a:ahLst/>
              <a:rect l="l" t="t" r="r" b="b"/>
              <a:pathLst>
                <a:path w="232" h="193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8" name="CustomShape 66"/>
            <p:cNvSpPr/>
            <p:nvPr/>
          </p:nvSpPr>
          <p:spPr>
            <a:xfrm>
              <a:off x="2492640" y="3760920"/>
              <a:ext cx="37800" cy="26640"/>
            </a:xfrm>
            <a:custGeom>
              <a:avLst/>
              <a:gdLst/>
              <a:ahLst/>
              <a:rect l="l" t="t" r="r" b="b"/>
              <a:pathLst>
                <a:path w="230" h="192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9" name="CustomShape 67"/>
            <p:cNvSpPr/>
            <p:nvPr/>
          </p:nvSpPr>
          <p:spPr>
            <a:xfrm>
              <a:off x="2492640" y="3805560"/>
              <a:ext cx="37800" cy="25920"/>
            </a:xfrm>
            <a:custGeom>
              <a:avLst/>
              <a:gdLst/>
              <a:ahLst/>
              <a:rect l="l" t="t" r="r" b="b"/>
              <a:pathLst>
                <a:path w="228" h="19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0" name="CustomShape 68"/>
            <p:cNvSpPr/>
            <p:nvPr/>
          </p:nvSpPr>
          <p:spPr>
            <a:xfrm>
              <a:off x="2492640" y="3849480"/>
              <a:ext cx="38520" cy="26640"/>
            </a:xfrm>
            <a:custGeom>
              <a:avLst/>
              <a:gdLst/>
              <a:ahLst/>
              <a:rect l="l" t="t" r="r" b="b"/>
              <a:pathLst>
                <a:path w="232" h="193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1" name="CustomShape 69"/>
            <p:cNvSpPr/>
            <p:nvPr/>
          </p:nvSpPr>
          <p:spPr>
            <a:xfrm>
              <a:off x="2433960" y="3581280"/>
              <a:ext cx="37800" cy="26640"/>
            </a:xfrm>
            <a:custGeom>
              <a:avLst/>
              <a:gdLst/>
              <a:ahLst/>
              <a:rect l="l" t="t" r="r" b="b"/>
              <a:pathLst>
                <a:path w="225" h="196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2" name="CustomShape 70"/>
            <p:cNvSpPr/>
            <p:nvPr/>
          </p:nvSpPr>
          <p:spPr>
            <a:xfrm>
              <a:off x="2435040" y="3625920"/>
              <a:ext cx="36720" cy="25920"/>
            </a:xfrm>
            <a:custGeom>
              <a:avLst/>
              <a:gdLst/>
              <a:ahLst/>
              <a:rect l="l" t="t" r="r" b="b"/>
              <a:pathLst>
                <a:path w="223" h="190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3" name="CustomShape 71"/>
            <p:cNvSpPr/>
            <p:nvPr/>
          </p:nvSpPr>
          <p:spPr>
            <a:xfrm>
              <a:off x="2433960" y="3670920"/>
              <a:ext cx="37800" cy="25560"/>
            </a:xfrm>
            <a:custGeom>
              <a:avLst/>
              <a:gdLst/>
              <a:ahLst/>
              <a:rect l="l" t="t" r="r" b="b"/>
              <a:pathLst>
                <a:path w="225" h="189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4" name="CustomShape 72"/>
            <p:cNvSpPr/>
            <p:nvPr/>
          </p:nvSpPr>
          <p:spPr>
            <a:xfrm>
              <a:off x="2433960" y="3716640"/>
              <a:ext cx="37800" cy="25560"/>
            </a:xfrm>
            <a:custGeom>
              <a:avLst/>
              <a:gdLst/>
              <a:ahLst/>
              <a:rect l="l" t="t" r="r" b="b"/>
              <a:pathLst>
                <a:path w="225" h="193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5" name="CustomShape 73"/>
            <p:cNvSpPr/>
            <p:nvPr/>
          </p:nvSpPr>
          <p:spPr>
            <a:xfrm>
              <a:off x="2433960" y="3760920"/>
              <a:ext cx="37800" cy="26640"/>
            </a:xfrm>
            <a:custGeom>
              <a:avLst/>
              <a:gdLst/>
              <a:ahLst/>
              <a:rect l="l" t="t" r="r" b="b"/>
              <a:pathLst>
                <a:path w="225" h="192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6" name="CustomShape 74"/>
            <p:cNvSpPr/>
            <p:nvPr/>
          </p:nvSpPr>
          <p:spPr>
            <a:xfrm>
              <a:off x="2435040" y="3805560"/>
              <a:ext cx="36720" cy="25920"/>
            </a:xfrm>
            <a:custGeom>
              <a:avLst/>
              <a:gdLst/>
              <a:ahLst/>
              <a:rect l="l" t="t" r="r" b="b"/>
              <a:pathLst>
                <a:path w="223" h="190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7" name="CustomShape 75"/>
            <p:cNvSpPr/>
            <p:nvPr/>
          </p:nvSpPr>
          <p:spPr>
            <a:xfrm>
              <a:off x="2433960" y="3849480"/>
              <a:ext cx="37800" cy="26640"/>
            </a:xfrm>
            <a:custGeom>
              <a:avLst/>
              <a:gdLst/>
              <a:ahLst/>
              <a:rect l="l" t="t" r="r" b="b"/>
              <a:pathLst>
                <a:path w="225" h="193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8" name="CustomShape 76"/>
            <p:cNvSpPr/>
            <p:nvPr/>
          </p:nvSpPr>
          <p:spPr>
            <a:xfrm>
              <a:off x="2374920" y="3581280"/>
              <a:ext cx="38520" cy="26640"/>
            </a:xfrm>
            <a:custGeom>
              <a:avLst/>
              <a:gdLst/>
              <a:ahLst/>
              <a:rect l="l" t="t" r="r" b="b"/>
              <a:pathLst>
                <a:path w="225" h="196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9" name="CustomShape 77"/>
            <p:cNvSpPr/>
            <p:nvPr/>
          </p:nvSpPr>
          <p:spPr>
            <a:xfrm>
              <a:off x="2374920" y="3625920"/>
              <a:ext cx="36720" cy="25920"/>
            </a:xfrm>
            <a:custGeom>
              <a:avLst/>
              <a:gdLst/>
              <a:ahLst/>
              <a:rect l="l" t="t" r="r" b="b"/>
              <a:pathLst>
                <a:path w="223" h="190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0" name="CustomShape 78"/>
            <p:cNvSpPr/>
            <p:nvPr/>
          </p:nvSpPr>
          <p:spPr>
            <a:xfrm>
              <a:off x="2374920" y="3670920"/>
              <a:ext cx="38520" cy="25560"/>
            </a:xfrm>
            <a:custGeom>
              <a:avLst/>
              <a:gdLst/>
              <a:ahLst/>
              <a:rect l="l" t="t" r="r" b="b"/>
              <a:pathLst>
                <a:path w="225" h="189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1" name="CustomShape 79"/>
            <p:cNvSpPr/>
            <p:nvPr/>
          </p:nvSpPr>
          <p:spPr>
            <a:xfrm>
              <a:off x="2374920" y="3716640"/>
              <a:ext cx="38520" cy="25560"/>
            </a:xfrm>
            <a:custGeom>
              <a:avLst/>
              <a:gdLst/>
              <a:ahLst/>
              <a:rect l="l" t="t" r="r" b="b"/>
              <a:pathLst>
                <a:path w="225" h="193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2" name="CustomShape 80"/>
            <p:cNvSpPr/>
            <p:nvPr/>
          </p:nvSpPr>
          <p:spPr>
            <a:xfrm>
              <a:off x="2374920" y="3760920"/>
              <a:ext cx="38520" cy="26640"/>
            </a:xfrm>
            <a:custGeom>
              <a:avLst/>
              <a:gdLst/>
              <a:ahLst/>
              <a:rect l="l" t="t" r="r" b="b"/>
              <a:pathLst>
                <a:path w="225" h="192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3" name="CustomShape 81"/>
            <p:cNvSpPr/>
            <p:nvPr/>
          </p:nvSpPr>
          <p:spPr>
            <a:xfrm>
              <a:off x="2374920" y="3805560"/>
              <a:ext cx="36720" cy="25920"/>
            </a:xfrm>
            <a:custGeom>
              <a:avLst/>
              <a:gdLst/>
              <a:ahLst/>
              <a:rect l="l" t="t" r="r" b="b"/>
              <a:pathLst>
                <a:path w="223" h="19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4" name="CustomShape 82"/>
            <p:cNvSpPr/>
            <p:nvPr/>
          </p:nvSpPr>
          <p:spPr>
            <a:xfrm>
              <a:off x="2374920" y="3849480"/>
              <a:ext cx="38520" cy="26640"/>
            </a:xfrm>
            <a:custGeom>
              <a:avLst/>
              <a:gdLst/>
              <a:ahLst/>
              <a:rect l="l" t="t" r="r" b="b"/>
              <a:pathLst>
                <a:path w="225" h="193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5" name="CustomShape 83"/>
            <p:cNvSpPr/>
            <p:nvPr/>
          </p:nvSpPr>
          <p:spPr>
            <a:xfrm>
              <a:off x="2315520" y="3581280"/>
              <a:ext cx="37080" cy="26640"/>
            </a:xfrm>
            <a:custGeom>
              <a:avLst/>
              <a:gdLst/>
              <a:ahLst/>
              <a:rect l="l" t="t" r="r" b="b"/>
              <a:pathLst>
                <a:path w="230" h="196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6" name="CustomShape 84"/>
            <p:cNvSpPr/>
            <p:nvPr/>
          </p:nvSpPr>
          <p:spPr>
            <a:xfrm>
              <a:off x="2315520" y="3625920"/>
              <a:ext cx="36720" cy="25920"/>
            </a:xfrm>
            <a:custGeom>
              <a:avLst/>
              <a:gdLst/>
              <a:ahLst/>
              <a:rect l="l" t="t" r="r" b="b"/>
              <a:pathLst>
                <a:path w="223" h="190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7" name="CustomShape 85"/>
            <p:cNvSpPr/>
            <p:nvPr/>
          </p:nvSpPr>
          <p:spPr>
            <a:xfrm>
              <a:off x="2315520" y="3670920"/>
              <a:ext cx="37080" cy="25560"/>
            </a:xfrm>
            <a:custGeom>
              <a:avLst/>
              <a:gdLst/>
              <a:ahLst/>
              <a:rect l="l" t="t" r="r" b="b"/>
              <a:pathLst>
                <a:path w="230" h="189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8" name="CustomShape 86"/>
            <p:cNvSpPr/>
            <p:nvPr/>
          </p:nvSpPr>
          <p:spPr>
            <a:xfrm>
              <a:off x="2315520" y="3716640"/>
              <a:ext cx="37080" cy="25560"/>
            </a:xfrm>
            <a:custGeom>
              <a:avLst/>
              <a:gdLst/>
              <a:ahLst/>
              <a:rect l="l" t="t" r="r" b="b"/>
              <a:pathLst>
                <a:path w="225" h="193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9" name="CustomShape 87"/>
            <p:cNvSpPr/>
            <p:nvPr/>
          </p:nvSpPr>
          <p:spPr>
            <a:xfrm>
              <a:off x="2315520" y="3760920"/>
              <a:ext cx="37080" cy="26640"/>
            </a:xfrm>
            <a:custGeom>
              <a:avLst/>
              <a:gdLst/>
              <a:ahLst/>
              <a:rect l="l" t="t" r="r" b="b"/>
              <a:pathLst>
                <a:path w="230" h="192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90" name="CustomShape 88"/>
            <p:cNvSpPr/>
            <p:nvPr/>
          </p:nvSpPr>
          <p:spPr>
            <a:xfrm>
              <a:off x="2315520" y="3805560"/>
              <a:ext cx="37080" cy="25920"/>
            </a:xfrm>
            <a:custGeom>
              <a:avLst/>
              <a:gdLst/>
              <a:ahLst/>
              <a:rect l="l" t="t" r="r" b="b"/>
              <a:pathLst>
                <a:path w="228" h="19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91" name="CustomShape 89"/>
            <p:cNvSpPr/>
            <p:nvPr/>
          </p:nvSpPr>
          <p:spPr>
            <a:xfrm>
              <a:off x="2315520" y="3849480"/>
              <a:ext cx="37080" cy="26640"/>
            </a:xfrm>
            <a:custGeom>
              <a:avLst/>
              <a:gdLst/>
              <a:ahLst/>
              <a:rect l="l" t="t" r="r" b="b"/>
              <a:pathLst>
                <a:path w="225" h="193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492" name="CustomShape 90"/>
          <p:cNvSpPr/>
          <p:nvPr/>
        </p:nvSpPr>
        <p:spPr>
          <a:xfrm rot="10800000">
            <a:off x="7588080" y="4232520"/>
            <a:ext cx="1281600" cy="338040"/>
          </a:xfrm>
          <a:custGeom>
            <a:avLst/>
            <a:gdLst/>
            <a:ahLst/>
            <a:rect l="l" t="t" r="r" b="b"/>
            <a:pathLst>
              <a:path w="42093" h="11171">
                <a:moveTo>
                  <a:pt x="16503" y="1"/>
                </a:moveTo>
                <a:cubicBezTo>
                  <a:pt x="15009" y="1"/>
                  <a:pt x="13776" y="1223"/>
                  <a:pt x="13776" y="2728"/>
                </a:cubicBezTo>
                <a:cubicBezTo>
                  <a:pt x="13776" y="3906"/>
                  <a:pt x="14736" y="4866"/>
                  <a:pt x="15925" y="4866"/>
                </a:cubicBezTo>
                <a:lnTo>
                  <a:pt x="19296" y="4866"/>
                </a:lnTo>
                <a:cubicBezTo>
                  <a:pt x="19972" y="4866"/>
                  <a:pt x="20517" y="5423"/>
                  <a:pt x="20517" y="6099"/>
                </a:cubicBezTo>
                <a:cubicBezTo>
                  <a:pt x="20517" y="6753"/>
                  <a:pt x="19983" y="7287"/>
                  <a:pt x="19329" y="7287"/>
                </a:cubicBezTo>
                <a:lnTo>
                  <a:pt x="1942" y="7287"/>
                </a:lnTo>
                <a:cubicBezTo>
                  <a:pt x="873" y="7287"/>
                  <a:pt x="0" y="8160"/>
                  <a:pt x="0" y="9229"/>
                </a:cubicBezTo>
                <a:cubicBezTo>
                  <a:pt x="0" y="10298"/>
                  <a:pt x="873" y="11170"/>
                  <a:pt x="1942" y="11170"/>
                </a:cubicBezTo>
                <a:lnTo>
                  <a:pt x="16285" y="11170"/>
                </a:lnTo>
                <a:cubicBezTo>
                  <a:pt x="16536" y="11170"/>
                  <a:pt x="16743" y="10964"/>
                  <a:pt x="16743" y="10712"/>
                </a:cubicBezTo>
                <a:cubicBezTo>
                  <a:pt x="16743" y="10462"/>
                  <a:pt x="16536" y="10254"/>
                  <a:pt x="16285" y="10254"/>
                </a:cubicBezTo>
                <a:lnTo>
                  <a:pt x="1942" y="10254"/>
                </a:lnTo>
                <a:cubicBezTo>
                  <a:pt x="1375" y="10254"/>
                  <a:pt x="916" y="9796"/>
                  <a:pt x="916" y="9229"/>
                </a:cubicBezTo>
                <a:cubicBezTo>
                  <a:pt x="916" y="8662"/>
                  <a:pt x="1375" y="8204"/>
                  <a:pt x="1942" y="8204"/>
                </a:cubicBezTo>
                <a:lnTo>
                  <a:pt x="19329" y="8204"/>
                </a:lnTo>
                <a:cubicBezTo>
                  <a:pt x="20485" y="8204"/>
                  <a:pt x="21433" y="7255"/>
                  <a:pt x="21433" y="6099"/>
                </a:cubicBezTo>
                <a:cubicBezTo>
                  <a:pt x="21433" y="4921"/>
                  <a:pt x="20474" y="3950"/>
                  <a:pt x="19296" y="3950"/>
                </a:cubicBezTo>
                <a:lnTo>
                  <a:pt x="15925" y="3950"/>
                </a:lnTo>
                <a:cubicBezTo>
                  <a:pt x="15249" y="3950"/>
                  <a:pt x="14692" y="3404"/>
                  <a:pt x="14692" y="2728"/>
                </a:cubicBezTo>
                <a:cubicBezTo>
                  <a:pt x="14692" y="1724"/>
                  <a:pt x="15511" y="907"/>
                  <a:pt x="16503" y="907"/>
                </a:cubicBezTo>
                <a:lnTo>
                  <a:pt x="41635" y="907"/>
                </a:lnTo>
                <a:cubicBezTo>
                  <a:pt x="41896" y="907"/>
                  <a:pt x="42093" y="710"/>
                  <a:pt x="42093" y="459"/>
                </a:cubicBezTo>
                <a:cubicBezTo>
                  <a:pt x="42093" y="197"/>
                  <a:pt x="41896" y="1"/>
                  <a:pt x="416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3" name="CustomShape 91"/>
          <p:cNvSpPr/>
          <p:nvPr/>
        </p:nvSpPr>
        <p:spPr>
          <a:xfrm>
            <a:off x="0" y="4800240"/>
            <a:ext cx="1454760" cy="343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fld id="{8C9A96E5-4260-4E33-9453-CDE3784F726D}" type="slidenum">
              <a:rPr b="0" lang="en-US" sz="1800" spc="-1" strike="noStrike">
                <a:latin typeface="Times New Roman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CustomShape 1"/>
          <p:cNvSpPr/>
          <p:nvPr/>
        </p:nvSpPr>
        <p:spPr>
          <a:xfrm>
            <a:off x="0" y="365760"/>
            <a:ext cx="8045280" cy="556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3600" spc="-1" strike="noStrike">
                <a:solidFill>
                  <a:srgbClr val="212739"/>
                </a:solidFill>
                <a:latin typeface="Bigshot One"/>
                <a:ea typeface="Bigshot One"/>
              </a:rPr>
              <a:t>Пример невекторизуемого кода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495" name="CustomShape 2"/>
          <p:cNvSpPr/>
          <p:nvPr/>
        </p:nvSpPr>
        <p:spPr>
          <a:xfrm>
            <a:off x="6901560" y="1452240"/>
            <a:ext cx="938160" cy="226080"/>
          </a:xfrm>
          <a:custGeom>
            <a:avLst/>
            <a:gdLst/>
            <a:ahLst/>
            <a:rect l="l" t="t" r="r" b="b"/>
            <a:pathLst>
              <a:path w="37644" h="9153">
                <a:moveTo>
                  <a:pt x="5335" y="1"/>
                </a:moveTo>
                <a:cubicBezTo>
                  <a:pt x="4473" y="1"/>
                  <a:pt x="3786" y="732"/>
                  <a:pt x="3786" y="1637"/>
                </a:cubicBezTo>
                <a:cubicBezTo>
                  <a:pt x="3786" y="2793"/>
                  <a:pt x="4669" y="3743"/>
                  <a:pt x="5772" y="3743"/>
                </a:cubicBezTo>
                <a:lnTo>
                  <a:pt x="13036" y="3743"/>
                </a:lnTo>
                <a:cubicBezTo>
                  <a:pt x="13308" y="3743"/>
                  <a:pt x="13526" y="3993"/>
                  <a:pt x="13526" y="4298"/>
                </a:cubicBezTo>
                <a:cubicBezTo>
                  <a:pt x="13526" y="4833"/>
                  <a:pt x="13145" y="5258"/>
                  <a:pt x="12676" y="5258"/>
                </a:cubicBezTo>
                <a:lnTo>
                  <a:pt x="1910" y="5258"/>
                </a:lnTo>
                <a:cubicBezTo>
                  <a:pt x="852" y="5258"/>
                  <a:pt x="1" y="6164"/>
                  <a:pt x="1" y="7287"/>
                </a:cubicBezTo>
                <a:cubicBezTo>
                  <a:pt x="1" y="8312"/>
                  <a:pt x="786" y="9153"/>
                  <a:pt x="1768" y="9153"/>
                </a:cubicBezTo>
                <a:lnTo>
                  <a:pt x="20682" y="9153"/>
                </a:lnTo>
                <a:cubicBezTo>
                  <a:pt x="20933" y="9153"/>
                  <a:pt x="21130" y="8945"/>
                  <a:pt x="21130" y="8695"/>
                </a:cubicBezTo>
                <a:cubicBezTo>
                  <a:pt x="21130" y="8443"/>
                  <a:pt x="20933" y="8237"/>
                  <a:pt x="20682" y="8237"/>
                </a:cubicBezTo>
                <a:lnTo>
                  <a:pt x="1768" y="8237"/>
                </a:lnTo>
                <a:cubicBezTo>
                  <a:pt x="1299" y="8237"/>
                  <a:pt x="917" y="7811"/>
                  <a:pt x="917" y="7287"/>
                </a:cubicBezTo>
                <a:cubicBezTo>
                  <a:pt x="917" y="6666"/>
                  <a:pt x="1365" y="6175"/>
                  <a:pt x="1910" y="6175"/>
                </a:cubicBezTo>
                <a:lnTo>
                  <a:pt x="12676" y="6175"/>
                </a:lnTo>
                <a:cubicBezTo>
                  <a:pt x="13647" y="6175"/>
                  <a:pt x="14443" y="5335"/>
                  <a:pt x="14443" y="4298"/>
                </a:cubicBezTo>
                <a:cubicBezTo>
                  <a:pt x="14443" y="3491"/>
                  <a:pt x="13810" y="2826"/>
                  <a:pt x="13036" y="2826"/>
                </a:cubicBezTo>
                <a:lnTo>
                  <a:pt x="5772" y="2826"/>
                </a:lnTo>
                <a:cubicBezTo>
                  <a:pt x="5171" y="2826"/>
                  <a:pt x="4691" y="2291"/>
                  <a:pt x="4691" y="1637"/>
                </a:cubicBezTo>
                <a:cubicBezTo>
                  <a:pt x="4691" y="1234"/>
                  <a:pt x="4975" y="907"/>
                  <a:pt x="5335" y="907"/>
                </a:cubicBezTo>
                <a:lnTo>
                  <a:pt x="27445" y="907"/>
                </a:lnTo>
                <a:cubicBezTo>
                  <a:pt x="27794" y="907"/>
                  <a:pt x="28077" y="1234"/>
                  <a:pt x="28077" y="1637"/>
                </a:cubicBezTo>
                <a:cubicBezTo>
                  <a:pt x="28077" y="2291"/>
                  <a:pt x="27597" y="2826"/>
                  <a:pt x="27008" y="2826"/>
                </a:cubicBezTo>
                <a:lnTo>
                  <a:pt x="20573" y="2826"/>
                </a:lnTo>
                <a:cubicBezTo>
                  <a:pt x="19657" y="2826"/>
                  <a:pt x="18915" y="3612"/>
                  <a:pt x="18915" y="4572"/>
                </a:cubicBezTo>
                <a:cubicBezTo>
                  <a:pt x="18915" y="5280"/>
                  <a:pt x="19460" y="5859"/>
                  <a:pt x="20137" y="5859"/>
                </a:cubicBezTo>
                <a:lnTo>
                  <a:pt x="37186" y="5859"/>
                </a:lnTo>
                <a:cubicBezTo>
                  <a:pt x="37436" y="5859"/>
                  <a:pt x="37644" y="5651"/>
                  <a:pt x="37644" y="5400"/>
                </a:cubicBezTo>
                <a:cubicBezTo>
                  <a:pt x="37644" y="5149"/>
                  <a:pt x="37436" y="4942"/>
                  <a:pt x="37186" y="4942"/>
                </a:cubicBezTo>
                <a:lnTo>
                  <a:pt x="20137" y="4942"/>
                </a:lnTo>
                <a:cubicBezTo>
                  <a:pt x="19962" y="4942"/>
                  <a:pt x="19821" y="4778"/>
                  <a:pt x="19821" y="4572"/>
                </a:cubicBezTo>
                <a:cubicBezTo>
                  <a:pt x="19821" y="4113"/>
                  <a:pt x="20158" y="3743"/>
                  <a:pt x="20573" y="3743"/>
                </a:cubicBezTo>
                <a:lnTo>
                  <a:pt x="27008" y="3743"/>
                </a:lnTo>
                <a:cubicBezTo>
                  <a:pt x="28099" y="3743"/>
                  <a:pt x="28994" y="2793"/>
                  <a:pt x="28994" y="1637"/>
                </a:cubicBezTo>
                <a:cubicBezTo>
                  <a:pt x="28994" y="732"/>
                  <a:pt x="28296" y="1"/>
                  <a:pt x="2744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6" name="CustomShape 3"/>
          <p:cNvSpPr/>
          <p:nvPr/>
        </p:nvSpPr>
        <p:spPr>
          <a:xfrm>
            <a:off x="8138520" y="1923120"/>
            <a:ext cx="677160" cy="229680"/>
          </a:xfrm>
          <a:custGeom>
            <a:avLst/>
            <a:gdLst/>
            <a:ahLst/>
            <a:rect l="l" t="t" r="r" b="b"/>
            <a:pathLst>
              <a:path w="27195" h="9306">
                <a:moveTo>
                  <a:pt x="5913" y="0"/>
                </a:moveTo>
                <a:cubicBezTo>
                  <a:pt x="4931" y="0"/>
                  <a:pt x="4135" y="753"/>
                  <a:pt x="4135" y="1670"/>
                </a:cubicBezTo>
                <a:lnTo>
                  <a:pt x="4135" y="1942"/>
                </a:lnTo>
                <a:cubicBezTo>
                  <a:pt x="4135" y="2913"/>
                  <a:pt x="4986" y="3709"/>
                  <a:pt x="6033" y="3709"/>
                </a:cubicBezTo>
                <a:lnTo>
                  <a:pt x="7833" y="3709"/>
                </a:lnTo>
                <a:cubicBezTo>
                  <a:pt x="8378" y="3709"/>
                  <a:pt x="8814" y="4102"/>
                  <a:pt x="8814" y="4571"/>
                </a:cubicBezTo>
                <a:cubicBezTo>
                  <a:pt x="8814" y="5149"/>
                  <a:pt x="8291" y="5618"/>
                  <a:pt x="7636" y="5618"/>
                </a:cubicBezTo>
                <a:lnTo>
                  <a:pt x="1976" y="5618"/>
                </a:lnTo>
                <a:cubicBezTo>
                  <a:pt x="885" y="5618"/>
                  <a:pt x="1" y="6447"/>
                  <a:pt x="1" y="7461"/>
                </a:cubicBezTo>
                <a:cubicBezTo>
                  <a:pt x="1" y="8476"/>
                  <a:pt x="885" y="9305"/>
                  <a:pt x="1976" y="9305"/>
                </a:cubicBezTo>
                <a:lnTo>
                  <a:pt x="24816" y="9305"/>
                </a:lnTo>
                <a:cubicBezTo>
                  <a:pt x="26125" y="9305"/>
                  <a:pt x="27194" y="8312"/>
                  <a:pt x="27194" y="7102"/>
                </a:cubicBezTo>
                <a:cubicBezTo>
                  <a:pt x="27194" y="5902"/>
                  <a:pt x="26158" y="4942"/>
                  <a:pt x="24882" y="4942"/>
                </a:cubicBezTo>
                <a:lnTo>
                  <a:pt x="19177" y="4942"/>
                </a:lnTo>
                <a:cubicBezTo>
                  <a:pt x="18926" y="4942"/>
                  <a:pt x="18718" y="5149"/>
                  <a:pt x="18718" y="5400"/>
                </a:cubicBezTo>
                <a:cubicBezTo>
                  <a:pt x="18718" y="5651"/>
                  <a:pt x="18926" y="5847"/>
                  <a:pt x="19177" y="5847"/>
                </a:cubicBezTo>
                <a:lnTo>
                  <a:pt x="24882" y="5847"/>
                </a:lnTo>
                <a:cubicBezTo>
                  <a:pt x="25645" y="5847"/>
                  <a:pt x="26278" y="6414"/>
                  <a:pt x="26278" y="7102"/>
                </a:cubicBezTo>
                <a:cubicBezTo>
                  <a:pt x="26278" y="7810"/>
                  <a:pt x="25624" y="8399"/>
                  <a:pt x="24816" y="8399"/>
                </a:cubicBezTo>
                <a:lnTo>
                  <a:pt x="1976" y="8399"/>
                </a:lnTo>
                <a:cubicBezTo>
                  <a:pt x="1387" y="8399"/>
                  <a:pt x="907" y="7974"/>
                  <a:pt x="907" y="7461"/>
                </a:cubicBezTo>
                <a:cubicBezTo>
                  <a:pt x="907" y="6949"/>
                  <a:pt x="1387" y="6535"/>
                  <a:pt x="1976" y="6535"/>
                </a:cubicBezTo>
                <a:lnTo>
                  <a:pt x="7636" y="6535"/>
                </a:lnTo>
                <a:cubicBezTo>
                  <a:pt x="8792" y="6535"/>
                  <a:pt x="9731" y="5651"/>
                  <a:pt x="9731" y="4571"/>
                </a:cubicBezTo>
                <a:cubicBezTo>
                  <a:pt x="9731" y="3600"/>
                  <a:pt x="8880" y="2804"/>
                  <a:pt x="7833" y="2804"/>
                </a:cubicBezTo>
                <a:lnTo>
                  <a:pt x="6033" y="2804"/>
                </a:lnTo>
                <a:cubicBezTo>
                  <a:pt x="5488" y="2804"/>
                  <a:pt x="5052" y="2411"/>
                  <a:pt x="5052" y="1942"/>
                </a:cubicBezTo>
                <a:lnTo>
                  <a:pt x="5052" y="1670"/>
                </a:lnTo>
                <a:cubicBezTo>
                  <a:pt x="5052" y="1255"/>
                  <a:pt x="5433" y="917"/>
                  <a:pt x="5913" y="917"/>
                </a:cubicBezTo>
                <a:lnTo>
                  <a:pt x="19537" y="917"/>
                </a:lnTo>
                <a:cubicBezTo>
                  <a:pt x="19787" y="917"/>
                  <a:pt x="19995" y="710"/>
                  <a:pt x="19995" y="459"/>
                </a:cubicBezTo>
                <a:cubicBezTo>
                  <a:pt x="19995" y="208"/>
                  <a:pt x="19787" y="0"/>
                  <a:pt x="1953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7" name="CustomShape 4"/>
          <p:cNvSpPr/>
          <p:nvPr/>
        </p:nvSpPr>
        <p:spPr>
          <a:xfrm>
            <a:off x="731520" y="1272960"/>
            <a:ext cx="848520" cy="281160"/>
          </a:xfrm>
          <a:custGeom>
            <a:avLst/>
            <a:gdLst/>
            <a:ahLst/>
            <a:rect l="l" t="t" r="r" b="b"/>
            <a:pathLst>
              <a:path w="34055" h="11356">
                <a:moveTo>
                  <a:pt x="2880" y="0"/>
                </a:moveTo>
                <a:cubicBezTo>
                  <a:pt x="1288" y="0"/>
                  <a:pt x="1" y="1178"/>
                  <a:pt x="1" y="2640"/>
                </a:cubicBezTo>
                <a:cubicBezTo>
                  <a:pt x="1" y="4058"/>
                  <a:pt x="1256" y="5214"/>
                  <a:pt x="2805" y="5214"/>
                </a:cubicBezTo>
                <a:lnTo>
                  <a:pt x="9992" y="5214"/>
                </a:lnTo>
                <a:cubicBezTo>
                  <a:pt x="10244" y="5214"/>
                  <a:pt x="10450" y="5008"/>
                  <a:pt x="10450" y="4756"/>
                </a:cubicBezTo>
                <a:cubicBezTo>
                  <a:pt x="10450" y="4506"/>
                  <a:pt x="10244" y="4298"/>
                  <a:pt x="9992" y="4298"/>
                </a:cubicBezTo>
                <a:lnTo>
                  <a:pt x="2805" y="4298"/>
                </a:lnTo>
                <a:cubicBezTo>
                  <a:pt x="1757" y="4298"/>
                  <a:pt x="917" y="3556"/>
                  <a:pt x="917" y="2640"/>
                </a:cubicBezTo>
                <a:cubicBezTo>
                  <a:pt x="917" y="1692"/>
                  <a:pt x="1790" y="906"/>
                  <a:pt x="2880" y="906"/>
                </a:cubicBezTo>
                <a:lnTo>
                  <a:pt x="31677" y="906"/>
                </a:lnTo>
                <a:cubicBezTo>
                  <a:pt x="32484" y="906"/>
                  <a:pt x="33138" y="1484"/>
                  <a:pt x="33138" y="2182"/>
                </a:cubicBezTo>
                <a:cubicBezTo>
                  <a:pt x="33138" y="2891"/>
                  <a:pt x="32484" y="3459"/>
                  <a:pt x="31677" y="3459"/>
                </a:cubicBezTo>
                <a:lnTo>
                  <a:pt x="24543" y="3459"/>
                </a:lnTo>
                <a:cubicBezTo>
                  <a:pt x="23147" y="3459"/>
                  <a:pt x="22024" y="4494"/>
                  <a:pt x="22024" y="5782"/>
                </a:cubicBezTo>
                <a:cubicBezTo>
                  <a:pt x="22024" y="6938"/>
                  <a:pt x="23038" y="7876"/>
                  <a:pt x="24293" y="7876"/>
                </a:cubicBezTo>
                <a:lnTo>
                  <a:pt x="26562" y="7876"/>
                </a:lnTo>
                <a:cubicBezTo>
                  <a:pt x="27314" y="7876"/>
                  <a:pt x="27925" y="8411"/>
                  <a:pt x="27925" y="9054"/>
                </a:cubicBezTo>
                <a:lnTo>
                  <a:pt x="27925" y="9403"/>
                </a:lnTo>
                <a:cubicBezTo>
                  <a:pt x="27925" y="9981"/>
                  <a:pt x="27379" y="10450"/>
                  <a:pt x="26714" y="10450"/>
                </a:cubicBezTo>
                <a:lnTo>
                  <a:pt x="9534" y="10450"/>
                </a:lnTo>
                <a:cubicBezTo>
                  <a:pt x="9284" y="10450"/>
                  <a:pt x="9076" y="10646"/>
                  <a:pt x="9076" y="10898"/>
                </a:cubicBezTo>
                <a:cubicBezTo>
                  <a:pt x="9076" y="11148"/>
                  <a:pt x="9284" y="11356"/>
                  <a:pt x="9534" y="11356"/>
                </a:cubicBezTo>
                <a:lnTo>
                  <a:pt x="26714" y="11356"/>
                </a:lnTo>
                <a:cubicBezTo>
                  <a:pt x="27881" y="11356"/>
                  <a:pt x="28830" y="10483"/>
                  <a:pt x="28830" y="9403"/>
                </a:cubicBezTo>
                <a:lnTo>
                  <a:pt x="28830" y="9054"/>
                </a:lnTo>
                <a:cubicBezTo>
                  <a:pt x="28830" y="7898"/>
                  <a:pt x="27815" y="6960"/>
                  <a:pt x="26562" y="6960"/>
                </a:cubicBezTo>
                <a:lnTo>
                  <a:pt x="24293" y="6960"/>
                </a:lnTo>
                <a:cubicBezTo>
                  <a:pt x="23540" y="6960"/>
                  <a:pt x="22929" y="6436"/>
                  <a:pt x="22929" y="5782"/>
                </a:cubicBezTo>
                <a:cubicBezTo>
                  <a:pt x="22929" y="5008"/>
                  <a:pt x="23660" y="4375"/>
                  <a:pt x="24543" y="4375"/>
                </a:cubicBezTo>
                <a:lnTo>
                  <a:pt x="31677" y="4375"/>
                </a:lnTo>
                <a:cubicBezTo>
                  <a:pt x="32986" y="4375"/>
                  <a:pt x="34055" y="3393"/>
                  <a:pt x="34055" y="2182"/>
                </a:cubicBezTo>
                <a:cubicBezTo>
                  <a:pt x="34055" y="982"/>
                  <a:pt x="32986" y="0"/>
                  <a:pt x="3167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8" name="CustomShape 5"/>
          <p:cNvSpPr/>
          <p:nvPr/>
        </p:nvSpPr>
        <p:spPr>
          <a:xfrm>
            <a:off x="8683200" y="1618920"/>
            <a:ext cx="59400" cy="594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9" name="CustomShape 6"/>
          <p:cNvSpPr/>
          <p:nvPr/>
        </p:nvSpPr>
        <p:spPr>
          <a:xfrm>
            <a:off x="476280" y="1645920"/>
            <a:ext cx="72000" cy="72360"/>
          </a:xfrm>
          <a:prstGeom prst="ellipse">
            <a:avLst/>
          </a:prstGeom>
          <a:noFill/>
          <a:ln w="28440">
            <a:solidFill>
              <a:schemeClr val="dk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00" name="CustomShape 7"/>
          <p:cNvSpPr/>
          <p:nvPr/>
        </p:nvSpPr>
        <p:spPr>
          <a:xfrm>
            <a:off x="1697400" y="1605600"/>
            <a:ext cx="39600" cy="3996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01" name="CustomShape 8"/>
          <p:cNvSpPr/>
          <p:nvPr/>
        </p:nvSpPr>
        <p:spPr>
          <a:xfrm>
            <a:off x="5212080" y="2011680"/>
            <a:ext cx="2101680" cy="1790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tabLst>
                <a:tab algn="l" pos="0"/>
              </a:tabLst>
            </a:pPr>
            <a:r>
              <a:rPr b="0" lang="en" sz="1300" spc="-1" strike="noStrike">
                <a:solidFill>
                  <a:srgbClr val="212739"/>
                </a:solidFill>
                <a:latin typeface="Calibri"/>
                <a:ea typeface="Calibri"/>
              </a:rPr>
              <a:t>Обозначение ребер:</a:t>
            </a:r>
            <a:endParaRPr b="0" lang="en-US" sz="1300" spc="-1" strike="noStrike">
              <a:latin typeface="Arial"/>
            </a:endParaRPr>
          </a:p>
          <a:p>
            <a:pPr marL="457200" indent="-30204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212739"/>
              </a:buClr>
              <a:buFont typeface="Calibri"/>
              <a:buChar char="●"/>
              <a:tabLst>
                <a:tab algn="l" pos="0"/>
              </a:tabLst>
            </a:pPr>
            <a:r>
              <a:rPr b="0" lang="en" sz="1300" spc="-1" strike="noStrike">
                <a:solidFill>
                  <a:srgbClr val="212739"/>
                </a:solidFill>
                <a:latin typeface="Calibri"/>
                <a:ea typeface="Calibri"/>
              </a:rPr>
              <a:t>any -&gt; any : z</a:t>
            </a:r>
            <a:endParaRPr b="0" lang="en-US" sz="1300" spc="-1" strike="noStrike">
              <a:latin typeface="Arial"/>
            </a:endParaRPr>
          </a:p>
          <a:p>
            <a:pPr marL="457200" indent="-30204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212739"/>
              </a:buClr>
              <a:buFont typeface="Calibri"/>
              <a:buChar char="●"/>
              <a:tabLst>
                <a:tab algn="l" pos="0"/>
              </a:tabLst>
            </a:pPr>
            <a:r>
              <a:rPr b="0" lang="en" sz="1300" spc="-1" strike="noStrike">
                <a:solidFill>
                  <a:srgbClr val="212739"/>
                </a:solidFill>
                <a:latin typeface="Calibri"/>
                <a:ea typeface="Calibri"/>
              </a:rPr>
              <a:t>any -&gt; if : d</a:t>
            </a:r>
            <a:endParaRPr b="0" lang="en-US" sz="1300" spc="-1" strike="noStrike">
              <a:latin typeface="Arial"/>
            </a:endParaRPr>
          </a:p>
          <a:p>
            <a:pPr marL="457200" indent="-30204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212739"/>
              </a:buClr>
              <a:buFont typeface="Calibri"/>
              <a:buChar char="●"/>
              <a:tabLst>
                <a:tab algn="l" pos="0"/>
              </a:tabLst>
            </a:pPr>
            <a:r>
              <a:rPr b="0" lang="en" sz="1300" spc="-1" strike="noStrike">
                <a:solidFill>
                  <a:srgbClr val="212739"/>
                </a:solidFill>
                <a:latin typeface="Calibri"/>
                <a:ea typeface="Calibri"/>
              </a:rPr>
              <a:t>any -&gt; entry: e</a:t>
            </a:r>
            <a:endParaRPr b="0" lang="en-US" sz="1300" spc="-1" strike="noStrike">
              <a:latin typeface="Arial"/>
            </a:endParaRPr>
          </a:p>
          <a:p>
            <a:pPr marL="457200" indent="-30204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212739"/>
              </a:buClr>
              <a:buFont typeface="Calibri"/>
              <a:buChar char="●"/>
              <a:tabLst>
                <a:tab algn="l" pos="0"/>
              </a:tabLst>
            </a:pPr>
            <a:r>
              <a:rPr b="0" lang="en" sz="1300" spc="-1" strike="noStrike">
                <a:solidFill>
                  <a:srgbClr val="212739"/>
                </a:solidFill>
                <a:latin typeface="Calibri"/>
                <a:ea typeface="Calibri"/>
              </a:rPr>
              <a:t>if -&gt; any : f</a:t>
            </a:r>
            <a:endParaRPr b="0" lang="en-US" sz="1300" spc="-1" strike="noStrike">
              <a:latin typeface="Arial"/>
            </a:endParaRPr>
          </a:p>
          <a:p>
            <a:pPr marL="457200" indent="-30204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212739"/>
              </a:buClr>
              <a:buFont typeface="Calibri"/>
              <a:buChar char="●"/>
              <a:tabLst>
                <a:tab algn="l" pos="0"/>
              </a:tabLst>
            </a:pPr>
            <a:r>
              <a:rPr b="0" lang="en" sz="1300" spc="-1" strike="noStrike">
                <a:solidFill>
                  <a:srgbClr val="212739"/>
                </a:solidFill>
                <a:latin typeface="Calibri"/>
                <a:ea typeface="Calibri"/>
              </a:rPr>
              <a:t>return -&gt; exit : g</a:t>
            </a:r>
            <a:endParaRPr b="0" lang="en-US" sz="1300" spc="-1" strike="noStrike">
              <a:latin typeface="Arial"/>
            </a:endParaRPr>
          </a:p>
          <a:p>
            <a:pPr marL="457200" indent="-30204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212739"/>
              </a:buClr>
              <a:buFont typeface="Calibri"/>
              <a:buChar char="●"/>
              <a:tabLst>
                <a:tab algn="l" pos="0"/>
              </a:tabLst>
            </a:pPr>
            <a:r>
              <a:rPr b="0" lang="en" sz="1300" spc="-1" strike="noStrike">
                <a:solidFill>
                  <a:srgbClr val="212739"/>
                </a:solidFill>
                <a:latin typeface="Calibri"/>
                <a:ea typeface="Calibri"/>
              </a:rPr>
              <a:t>any -&gt; func : c</a:t>
            </a:r>
            <a:endParaRPr b="0" lang="en-US" sz="13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599"/>
              </a:spcBef>
              <a:tabLst>
                <a:tab algn="l" pos="0"/>
              </a:tabLst>
            </a:pPr>
            <a:endParaRPr b="0" lang="en-US" sz="1300" spc="-1" strike="noStrike">
              <a:latin typeface="Arial"/>
            </a:endParaRPr>
          </a:p>
        </p:txBody>
      </p:sp>
      <p:pic>
        <p:nvPicPr>
          <p:cNvPr id="502" name="" descr=""/>
          <p:cNvPicPr/>
          <p:nvPr/>
        </p:nvPicPr>
        <p:blipFill>
          <a:blip r:embed="rId1"/>
          <a:stretch/>
        </p:blipFill>
        <p:spPr>
          <a:xfrm>
            <a:off x="2745000" y="1005840"/>
            <a:ext cx="2283120" cy="3786480"/>
          </a:xfrm>
          <a:prstGeom prst="rect">
            <a:avLst/>
          </a:prstGeom>
          <a:ln>
            <a:noFill/>
          </a:ln>
        </p:spPr>
      </p:pic>
      <p:pic>
        <p:nvPicPr>
          <p:cNvPr id="503" name="" descr=""/>
          <p:cNvPicPr/>
          <p:nvPr/>
        </p:nvPicPr>
        <p:blipFill>
          <a:blip r:embed="rId2"/>
          <a:stretch/>
        </p:blipFill>
        <p:spPr>
          <a:xfrm>
            <a:off x="91800" y="2011320"/>
            <a:ext cx="1735920" cy="2376720"/>
          </a:xfrm>
          <a:prstGeom prst="rect">
            <a:avLst/>
          </a:prstGeom>
          <a:ln>
            <a:noFill/>
          </a:ln>
        </p:spPr>
      </p:pic>
      <p:sp>
        <p:nvSpPr>
          <p:cNvPr id="504" name="CustomShape 9"/>
          <p:cNvSpPr/>
          <p:nvPr/>
        </p:nvSpPr>
        <p:spPr>
          <a:xfrm>
            <a:off x="5174280" y="923760"/>
            <a:ext cx="1316880" cy="363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212739"/>
                </a:solidFill>
                <a:latin typeface="Calibri"/>
                <a:ea typeface="Calibri"/>
              </a:rPr>
              <a:t>Паттерн:</a:t>
            </a: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212739"/>
                </a:solidFill>
                <a:latin typeface="Calibri"/>
                <a:ea typeface="Calibri"/>
              </a:rPr>
              <a:t>fz*cez*gd</a:t>
            </a:r>
            <a:endParaRPr b="0" lang="en-US" sz="1800" spc="-1" strike="noStrike">
              <a:latin typeface="Arial"/>
            </a:endParaRPr>
          </a:p>
        </p:txBody>
      </p:sp>
      <p:grpSp>
        <p:nvGrpSpPr>
          <p:cNvPr id="505" name="Group 10"/>
          <p:cNvGrpSpPr/>
          <p:nvPr/>
        </p:nvGrpSpPr>
        <p:grpSpPr>
          <a:xfrm>
            <a:off x="1920240" y="2998800"/>
            <a:ext cx="690840" cy="474840"/>
            <a:chOff x="1920240" y="2998800"/>
            <a:chExt cx="690840" cy="474840"/>
          </a:xfrm>
        </p:grpSpPr>
        <p:sp>
          <p:nvSpPr>
            <p:cNvPr id="506" name="CustomShape 11"/>
            <p:cNvSpPr/>
            <p:nvPr/>
          </p:nvSpPr>
          <p:spPr>
            <a:xfrm>
              <a:off x="2572200" y="3224160"/>
              <a:ext cx="38880" cy="25560"/>
            </a:xfrm>
            <a:custGeom>
              <a:avLst/>
              <a:gdLst/>
              <a:ahLst/>
              <a:rect l="l" t="t" r="r" b="b"/>
              <a:pathLst>
                <a:path w="232" h="193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07" name="CustomShape 12"/>
            <p:cNvSpPr/>
            <p:nvPr/>
          </p:nvSpPr>
          <p:spPr>
            <a:xfrm>
              <a:off x="2513160" y="3178440"/>
              <a:ext cx="38520" cy="25560"/>
            </a:xfrm>
            <a:custGeom>
              <a:avLst/>
              <a:gdLst/>
              <a:ahLst/>
              <a:rect l="l" t="t" r="r" b="b"/>
              <a:pathLst>
                <a:path w="225" h="189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08" name="CustomShape 13"/>
            <p:cNvSpPr/>
            <p:nvPr/>
          </p:nvSpPr>
          <p:spPr>
            <a:xfrm>
              <a:off x="2513160" y="3224160"/>
              <a:ext cx="38520" cy="25560"/>
            </a:xfrm>
            <a:custGeom>
              <a:avLst/>
              <a:gdLst/>
              <a:ahLst/>
              <a:rect l="l" t="t" r="r" b="b"/>
              <a:pathLst>
                <a:path w="225" h="193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09" name="CustomShape 14"/>
            <p:cNvSpPr/>
            <p:nvPr/>
          </p:nvSpPr>
          <p:spPr>
            <a:xfrm>
              <a:off x="2513160" y="3268440"/>
              <a:ext cx="38520" cy="26640"/>
            </a:xfrm>
            <a:custGeom>
              <a:avLst/>
              <a:gdLst/>
              <a:ahLst/>
              <a:rect l="l" t="t" r="r" b="b"/>
              <a:pathLst>
                <a:path w="225" h="192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10" name="CustomShape 15"/>
            <p:cNvSpPr/>
            <p:nvPr/>
          </p:nvSpPr>
          <p:spPr>
            <a:xfrm>
              <a:off x="2453760" y="3133440"/>
              <a:ext cx="36720" cy="25920"/>
            </a:xfrm>
            <a:custGeom>
              <a:avLst/>
              <a:gdLst/>
              <a:ahLst/>
              <a:rect l="l" t="t" r="r" b="b"/>
              <a:pathLst>
                <a:path w="223" h="19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11" name="CustomShape 16"/>
            <p:cNvSpPr/>
            <p:nvPr/>
          </p:nvSpPr>
          <p:spPr>
            <a:xfrm>
              <a:off x="2453760" y="3178440"/>
              <a:ext cx="37800" cy="25560"/>
            </a:xfrm>
            <a:custGeom>
              <a:avLst/>
              <a:gdLst/>
              <a:ahLst/>
              <a:rect l="l" t="t" r="r" b="b"/>
              <a:pathLst>
                <a:path w="225" h="189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12" name="CustomShape 17"/>
            <p:cNvSpPr/>
            <p:nvPr/>
          </p:nvSpPr>
          <p:spPr>
            <a:xfrm>
              <a:off x="2453760" y="3224160"/>
              <a:ext cx="37800" cy="25560"/>
            </a:xfrm>
            <a:custGeom>
              <a:avLst/>
              <a:gdLst/>
              <a:ahLst/>
              <a:rect l="l" t="t" r="r" b="b"/>
              <a:pathLst>
                <a:path w="225" h="193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13" name="CustomShape 18"/>
            <p:cNvSpPr/>
            <p:nvPr/>
          </p:nvSpPr>
          <p:spPr>
            <a:xfrm>
              <a:off x="2453760" y="3268440"/>
              <a:ext cx="37800" cy="26640"/>
            </a:xfrm>
            <a:custGeom>
              <a:avLst/>
              <a:gdLst/>
              <a:ahLst/>
              <a:rect l="l" t="t" r="r" b="b"/>
              <a:pathLst>
                <a:path w="225" h="192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14" name="CustomShape 19"/>
            <p:cNvSpPr/>
            <p:nvPr/>
          </p:nvSpPr>
          <p:spPr>
            <a:xfrm>
              <a:off x="2453760" y="3313080"/>
              <a:ext cx="36720" cy="25920"/>
            </a:xfrm>
            <a:custGeom>
              <a:avLst/>
              <a:gdLst/>
              <a:ahLst/>
              <a:rect l="l" t="t" r="r" b="b"/>
              <a:pathLst>
                <a:path w="223" h="19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15" name="CustomShape 20"/>
            <p:cNvSpPr/>
            <p:nvPr/>
          </p:nvSpPr>
          <p:spPr>
            <a:xfrm>
              <a:off x="2394360" y="3088800"/>
              <a:ext cx="37080" cy="26640"/>
            </a:xfrm>
            <a:custGeom>
              <a:avLst/>
              <a:gdLst/>
              <a:ahLst/>
              <a:rect l="l" t="t" r="r" b="b"/>
              <a:pathLst>
                <a:path w="230" h="196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16" name="CustomShape 21"/>
            <p:cNvSpPr/>
            <p:nvPr/>
          </p:nvSpPr>
          <p:spPr>
            <a:xfrm>
              <a:off x="2395440" y="3133440"/>
              <a:ext cx="36000" cy="25920"/>
            </a:xfrm>
            <a:custGeom>
              <a:avLst/>
              <a:gdLst/>
              <a:ahLst/>
              <a:rect l="l" t="t" r="r" b="b"/>
              <a:pathLst>
                <a:path w="223" h="19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17" name="CustomShape 22"/>
            <p:cNvSpPr/>
            <p:nvPr/>
          </p:nvSpPr>
          <p:spPr>
            <a:xfrm>
              <a:off x="2394360" y="3178440"/>
              <a:ext cx="37080" cy="25560"/>
            </a:xfrm>
            <a:custGeom>
              <a:avLst/>
              <a:gdLst/>
              <a:ahLst/>
              <a:rect l="l" t="t" r="r" b="b"/>
              <a:pathLst>
                <a:path w="230" h="189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18" name="CustomShape 23"/>
            <p:cNvSpPr/>
            <p:nvPr/>
          </p:nvSpPr>
          <p:spPr>
            <a:xfrm>
              <a:off x="2394360" y="3224160"/>
              <a:ext cx="37080" cy="25560"/>
            </a:xfrm>
            <a:custGeom>
              <a:avLst/>
              <a:gdLst/>
              <a:ahLst/>
              <a:rect l="l" t="t" r="r" b="b"/>
              <a:pathLst>
                <a:path w="225" h="193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19" name="CustomShape 24"/>
            <p:cNvSpPr/>
            <p:nvPr/>
          </p:nvSpPr>
          <p:spPr>
            <a:xfrm>
              <a:off x="2394360" y="3268440"/>
              <a:ext cx="37080" cy="26640"/>
            </a:xfrm>
            <a:custGeom>
              <a:avLst/>
              <a:gdLst/>
              <a:ahLst/>
              <a:rect l="l" t="t" r="r" b="b"/>
              <a:pathLst>
                <a:path w="230" h="192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20" name="CustomShape 25"/>
            <p:cNvSpPr/>
            <p:nvPr/>
          </p:nvSpPr>
          <p:spPr>
            <a:xfrm>
              <a:off x="2395440" y="3313080"/>
              <a:ext cx="37080" cy="25920"/>
            </a:xfrm>
            <a:custGeom>
              <a:avLst/>
              <a:gdLst/>
              <a:ahLst/>
              <a:rect l="l" t="t" r="r" b="b"/>
              <a:pathLst>
                <a:path w="228" h="19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21" name="CustomShape 26"/>
            <p:cNvSpPr/>
            <p:nvPr/>
          </p:nvSpPr>
          <p:spPr>
            <a:xfrm>
              <a:off x="2394360" y="3357000"/>
              <a:ext cx="37080" cy="26640"/>
            </a:xfrm>
            <a:custGeom>
              <a:avLst/>
              <a:gdLst/>
              <a:ahLst/>
              <a:rect l="l" t="t" r="r" b="b"/>
              <a:pathLst>
                <a:path w="225" h="193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22" name="CustomShape 27"/>
            <p:cNvSpPr/>
            <p:nvPr/>
          </p:nvSpPr>
          <p:spPr>
            <a:xfrm>
              <a:off x="2335320" y="3043800"/>
              <a:ext cx="37800" cy="26280"/>
            </a:xfrm>
            <a:custGeom>
              <a:avLst/>
              <a:gdLst/>
              <a:ahLst/>
              <a:rect l="l" t="t" r="r" b="b"/>
              <a:pathLst>
                <a:path w="230" h="191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23" name="CustomShape 28"/>
            <p:cNvSpPr/>
            <p:nvPr/>
          </p:nvSpPr>
          <p:spPr>
            <a:xfrm>
              <a:off x="2335320" y="3088800"/>
              <a:ext cx="37800" cy="26640"/>
            </a:xfrm>
            <a:custGeom>
              <a:avLst/>
              <a:gdLst/>
              <a:ahLst/>
              <a:rect l="l" t="t" r="r" b="b"/>
              <a:pathLst>
                <a:path w="230" h="196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24" name="CustomShape 29"/>
            <p:cNvSpPr/>
            <p:nvPr/>
          </p:nvSpPr>
          <p:spPr>
            <a:xfrm>
              <a:off x="2335320" y="3133440"/>
              <a:ext cx="36720" cy="25920"/>
            </a:xfrm>
            <a:custGeom>
              <a:avLst/>
              <a:gdLst/>
              <a:ahLst/>
              <a:rect l="l" t="t" r="r" b="b"/>
              <a:pathLst>
                <a:path w="223" h="19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25" name="CustomShape 30"/>
            <p:cNvSpPr/>
            <p:nvPr/>
          </p:nvSpPr>
          <p:spPr>
            <a:xfrm>
              <a:off x="2335320" y="3178440"/>
              <a:ext cx="37800" cy="25560"/>
            </a:xfrm>
            <a:custGeom>
              <a:avLst/>
              <a:gdLst/>
              <a:ahLst/>
              <a:rect l="l" t="t" r="r" b="b"/>
              <a:pathLst>
                <a:path w="230" h="189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26" name="CustomShape 31"/>
            <p:cNvSpPr/>
            <p:nvPr/>
          </p:nvSpPr>
          <p:spPr>
            <a:xfrm>
              <a:off x="2335320" y="3224160"/>
              <a:ext cx="37800" cy="25560"/>
            </a:xfrm>
            <a:custGeom>
              <a:avLst/>
              <a:gdLst/>
              <a:ahLst/>
              <a:rect l="l" t="t" r="r" b="b"/>
              <a:pathLst>
                <a:path w="225" h="193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27" name="CustomShape 32"/>
            <p:cNvSpPr/>
            <p:nvPr/>
          </p:nvSpPr>
          <p:spPr>
            <a:xfrm>
              <a:off x="2335320" y="3268440"/>
              <a:ext cx="37800" cy="26640"/>
            </a:xfrm>
            <a:custGeom>
              <a:avLst/>
              <a:gdLst/>
              <a:ahLst/>
              <a:rect l="l" t="t" r="r" b="b"/>
              <a:pathLst>
                <a:path w="230" h="192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28" name="CustomShape 33"/>
            <p:cNvSpPr/>
            <p:nvPr/>
          </p:nvSpPr>
          <p:spPr>
            <a:xfrm>
              <a:off x="2335320" y="3313080"/>
              <a:ext cx="37800" cy="25920"/>
            </a:xfrm>
            <a:custGeom>
              <a:avLst/>
              <a:gdLst/>
              <a:ahLst/>
              <a:rect l="l" t="t" r="r" b="b"/>
              <a:pathLst>
                <a:path w="228" h="19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29" name="CustomShape 34"/>
            <p:cNvSpPr/>
            <p:nvPr/>
          </p:nvSpPr>
          <p:spPr>
            <a:xfrm>
              <a:off x="2335320" y="3357000"/>
              <a:ext cx="37800" cy="26640"/>
            </a:xfrm>
            <a:custGeom>
              <a:avLst/>
              <a:gdLst/>
              <a:ahLst/>
              <a:rect l="l" t="t" r="r" b="b"/>
              <a:pathLst>
                <a:path w="225" h="193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0" name="CustomShape 35"/>
            <p:cNvSpPr/>
            <p:nvPr/>
          </p:nvSpPr>
          <p:spPr>
            <a:xfrm>
              <a:off x="2335320" y="3403800"/>
              <a:ext cx="37800" cy="26280"/>
            </a:xfrm>
            <a:custGeom>
              <a:avLst/>
              <a:gdLst/>
              <a:ahLst/>
              <a:rect l="l" t="t" r="r" b="b"/>
              <a:pathLst>
                <a:path w="230" h="192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1" name="CustomShape 36"/>
            <p:cNvSpPr/>
            <p:nvPr/>
          </p:nvSpPr>
          <p:spPr>
            <a:xfrm>
              <a:off x="2275200" y="2998800"/>
              <a:ext cx="37800" cy="26280"/>
            </a:xfrm>
            <a:custGeom>
              <a:avLst/>
              <a:gdLst/>
              <a:ahLst/>
              <a:rect l="l" t="t" r="r" b="b"/>
              <a:pathLst>
                <a:path w="225" h="193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2" name="CustomShape 37"/>
            <p:cNvSpPr/>
            <p:nvPr/>
          </p:nvSpPr>
          <p:spPr>
            <a:xfrm>
              <a:off x="2275200" y="3043800"/>
              <a:ext cx="37800" cy="26280"/>
            </a:xfrm>
            <a:custGeom>
              <a:avLst/>
              <a:gdLst/>
              <a:ahLst/>
              <a:rect l="l" t="t" r="r" b="b"/>
              <a:pathLst>
                <a:path w="230" h="191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3" name="CustomShape 38"/>
            <p:cNvSpPr/>
            <p:nvPr/>
          </p:nvSpPr>
          <p:spPr>
            <a:xfrm>
              <a:off x="2275200" y="3088800"/>
              <a:ext cx="37800" cy="26640"/>
            </a:xfrm>
            <a:custGeom>
              <a:avLst/>
              <a:gdLst/>
              <a:ahLst/>
              <a:rect l="l" t="t" r="r" b="b"/>
              <a:pathLst>
                <a:path w="230" h="196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4" name="CustomShape 39"/>
            <p:cNvSpPr/>
            <p:nvPr/>
          </p:nvSpPr>
          <p:spPr>
            <a:xfrm>
              <a:off x="2275200" y="3133440"/>
              <a:ext cx="36720" cy="25920"/>
            </a:xfrm>
            <a:custGeom>
              <a:avLst/>
              <a:gdLst/>
              <a:ahLst/>
              <a:rect l="l" t="t" r="r" b="b"/>
              <a:pathLst>
                <a:path w="223" h="19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5" name="CustomShape 40"/>
            <p:cNvSpPr/>
            <p:nvPr/>
          </p:nvSpPr>
          <p:spPr>
            <a:xfrm>
              <a:off x="2275200" y="3178440"/>
              <a:ext cx="37800" cy="25560"/>
            </a:xfrm>
            <a:custGeom>
              <a:avLst/>
              <a:gdLst/>
              <a:ahLst/>
              <a:rect l="l" t="t" r="r" b="b"/>
              <a:pathLst>
                <a:path w="230" h="189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6" name="CustomShape 41"/>
            <p:cNvSpPr/>
            <p:nvPr/>
          </p:nvSpPr>
          <p:spPr>
            <a:xfrm>
              <a:off x="2275200" y="3224160"/>
              <a:ext cx="37800" cy="25560"/>
            </a:xfrm>
            <a:custGeom>
              <a:avLst/>
              <a:gdLst/>
              <a:ahLst/>
              <a:rect l="l" t="t" r="r" b="b"/>
              <a:pathLst>
                <a:path w="225" h="193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7" name="CustomShape 42"/>
            <p:cNvSpPr/>
            <p:nvPr/>
          </p:nvSpPr>
          <p:spPr>
            <a:xfrm>
              <a:off x="2275200" y="3268440"/>
              <a:ext cx="37800" cy="26640"/>
            </a:xfrm>
            <a:custGeom>
              <a:avLst/>
              <a:gdLst/>
              <a:ahLst/>
              <a:rect l="l" t="t" r="r" b="b"/>
              <a:pathLst>
                <a:path w="230" h="192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8" name="CustomShape 43"/>
            <p:cNvSpPr/>
            <p:nvPr/>
          </p:nvSpPr>
          <p:spPr>
            <a:xfrm>
              <a:off x="2275200" y="3313080"/>
              <a:ext cx="37800" cy="25920"/>
            </a:xfrm>
            <a:custGeom>
              <a:avLst/>
              <a:gdLst/>
              <a:ahLst/>
              <a:rect l="l" t="t" r="r" b="b"/>
              <a:pathLst>
                <a:path w="228" h="19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9" name="CustomShape 44"/>
            <p:cNvSpPr/>
            <p:nvPr/>
          </p:nvSpPr>
          <p:spPr>
            <a:xfrm>
              <a:off x="2275200" y="3357000"/>
              <a:ext cx="37800" cy="26640"/>
            </a:xfrm>
            <a:custGeom>
              <a:avLst/>
              <a:gdLst/>
              <a:ahLst/>
              <a:rect l="l" t="t" r="r" b="b"/>
              <a:pathLst>
                <a:path w="225" h="193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0" name="CustomShape 45"/>
            <p:cNvSpPr/>
            <p:nvPr/>
          </p:nvSpPr>
          <p:spPr>
            <a:xfrm>
              <a:off x="2275200" y="3403800"/>
              <a:ext cx="37800" cy="26280"/>
            </a:xfrm>
            <a:custGeom>
              <a:avLst/>
              <a:gdLst/>
              <a:ahLst/>
              <a:rect l="l" t="t" r="r" b="b"/>
              <a:pathLst>
                <a:path w="230" h="192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1" name="CustomShape 46"/>
            <p:cNvSpPr/>
            <p:nvPr/>
          </p:nvSpPr>
          <p:spPr>
            <a:xfrm>
              <a:off x="2275200" y="3447360"/>
              <a:ext cx="37800" cy="26280"/>
            </a:xfrm>
            <a:custGeom>
              <a:avLst/>
              <a:gdLst/>
              <a:ahLst/>
              <a:rect l="l" t="t" r="r" b="b"/>
              <a:pathLst>
                <a:path w="230" h="196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2" name="CustomShape 47"/>
            <p:cNvSpPr/>
            <p:nvPr/>
          </p:nvSpPr>
          <p:spPr>
            <a:xfrm>
              <a:off x="2215800" y="3088800"/>
              <a:ext cx="37440" cy="26640"/>
            </a:xfrm>
            <a:custGeom>
              <a:avLst/>
              <a:gdLst/>
              <a:ahLst/>
              <a:rect l="l" t="t" r="r" b="b"/>
              <a:pathLst>
                <a:path w="230" h="196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3" name="CustomShape 48"/>
            <p:cNvSpPr/>
            <p:nvPr/>
          </p:nvSpPr>
          <p:spPr>
            <a:xfrm>
              <a:off x="2216880" y="3133440"/>
              <a:ext cx="36360" cy="25920"/>
            </a:xfrm>
            <a:custGeom>
              <a:avLst/>
              <a:gdLst/>
              <a:ahLst/>
              <a:rect l="l" t="t" r="r" b="b"/>
              <a:pathLst>
                <a:path w="223" h="19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4" name="CustomShape 49"/>
            <p:cNvSpPr/>
            <p:nvPr/>
          </p:nvSpPr>
          <p:spPr>
            <a:xfrm>
              <a:off x="2215800" y="3178440"/>
              <a:ext cx="37440" cy="25560"/>
            </a:xfrm>
            <a:custGeom>
              <a:avLst/>
              <a:gdLst/>
              <a:ahLst/>
              <a:rect l="l" t="t" r="r" b="b"/>
              <a:pathLst>
                <a:path w="230" h="189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5" name="CustomShape 50"/>
            <p:cNvSpPr/>
            <p:nvPr/>
          </p:nvSpPr>
          <p:spPr>
            <a:xfrm>
              <a:off x="2215800" y="3224160"/>
              <a:ext cx="37440" cy="25560"/>
            </a:xfrm>
            <a:custGeom>
              <a:avLst/>
              <a:gdLst/>
              <a:ahLst/>
              <a:rect l="l" t="t" r="r" b="b"/>
              <a:pathLst>
                <a:path w="225" h="193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6" name="CustomShape 51"/>
            <p:cNvSpPr/>
            <p:nvPr/>
          </p:nvSpPr>
          <p:spPr>
            <a:xfrm>
              <a:off x="2215800" y="3268440"/>
              <a:ext cx="37440" cy="26640"/>
            </a:xfrm>
            <a:custGeom>
              <a:avLst/>
              <a:gdLst/>
              <a:ahLst/>
              <a:rect l="l" t="t" r="r" b="b"/>
              <a:pathLst>
                <a:path w="230" h="192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7" name="CustomShape 52"/>
            <p:cNvSpPr/>
            <p:nvPr/>
          </p:nvSpPr>
          <p:spPr>
            <a:xfrm>
              <a:off x="2216880" y="3313080"/>
              <a:ext cx="37440" cy="25920"/>
            </a:xfrm>
            <a:custGeom>
              <a:avLst/>
              <a:gdLst/>
              <a:ahLst/>
              <a:rect l="l" t="t" r="r" b="b"/>
              <a:pathLst>
                <a:path w="228" h="19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8" name="CustomShape 53"/>
            <p:cNvSpPr/>
            <p:nvPr/>
          </p:nvSpPr>
          <p:spPr>
            <a:xfrm>
              <a:off x="2215800" y="3357000"/>
              <a:ext cx="37440" cy="26640"/>
            </a:xfrm>
            <a:custGeom>
              <a:avLst/>
              <a:gdLst/>
              <a:ahLst/>
              <a:rect l="l" t="t" r="r" b="b"/>
              <a:pathLst>
                <a:path w="225" h="193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9" name="CustomShape 54"/>
            <p:cNvSpPr/>
            <p:nvPr/>
          </p:nvSpPr>
          <p:spPr>
            <a:xfrm>
              <a:off x="2157120" y="3088800"/>
              <a:ext cx="37800" cy="26640"/>
            </a:xfrm>
            <a:custGeom>
              <a:avLst/>
              <a:gdLst/>
              <a:ahLst/>
              <a:rect l="l" t="t" r="r" b="b"/>
              <a:pathLst>
                <a:path w="230" h="196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0" name="CustomShape 55"/>
            <p:cNvSpPr/>
            <p:nvPr/>
          </p:nvSpPr>
          <p:spPr>
            <a:xfrm>
              <a:off x="2157120" y="3133440"/>
              <a:ext cx="36360" cy="25920"/>
            </a:xfrm>
            <a:custGeom>
              <a:avLst/>
              <a:gdLst/>
              <a:ahLst/>
              <a:rect l="l" t="t" r="r" b="b"/>
              <a:pathLst>
                <a:path w="223" h="19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1" name="CustomShape 56"/>
            <p:cNvSpPr/>
            <p:nvPr/>
          </p:nvSpPr>
          <p:spPr>
            <a:xfrm>
              <a:off x="2157120" y="3178440"/>
              <a:ext cx="37800" cy="25560"/>
            </a:xfrm>
            <a:custGeom>
              <a:avLst/>
              <a:gdLst/>
              <a:ahLst/>
              <a:rect l="l" t="t" r="r" b="b"/>
              <a:pathLst>
                <a:path w="230" h="189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2" name="CustomShape 57"/>
            <p:cNvSpPr/>
            <p:nvPr/>
          </p:nvSpPr>
          <p:spPr>
            <a:xfrm>
              <a:off x="2157120" y="3224160"/>
              <a:ext cx="37800" cy="25560"/>
            </a:xfrm>
            <a:custGeom>
              <a:avLst/>
              <a:gdLst/>
              <a:ahLst/>
              <a:rect l="l" t="t" r="r" b="b"/>
              <a:pathLst>
                <a:path w="225" h="193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3" name="CustomShape 58"/>
            <p:cNvSpPr/>
            <p:nvPr/>
          </p:nvSpPr>
          <p:spPr>
            <a:xfrm>
              <a:off x="2157120" y="3268440"/>
              <a:ext cx="37800" cy="26640"/>
            </a:xfrm>
            <a:custGeom>
              <a:avLst/>
              <a:gdLst/>
              <a:ahLst/>
              <a:rect l="l" t="t" r="r" b="b"/>
              <a:pathLst>
                <a:path w="230" h="192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4" name="CustomShape 59"/>
            <p:cNvSpPr/>
            <p:nvPr/>
          </p:nvSpPr>
          <p:spPr>
            <a:xfrm>
              <a:off x="2157120" y="3313080"/>
              <a:ext cx="37800" cy="25920"/>
            </a:xfrm>
            <a:custGeom>
              <a:avLst/>
              <a:gdLst/>
              <a:ahLst/>
              <a:rect l="l" t="t" r="r" b="b"/>
              <a:pathLst>
                <a:path w="228" h="19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5" name="CustomShape 60"/>
            <p:cNvSpPr/>
            <p:nvPr/>
          </p:nvSpPr>
          <p:spPr>
            <a:xfrm>
              <a:off x="2157120" y="3357000"/>
              <a:ext cx="37800" cy="26640"/>
            </a:xfrm>
            <a:custGeom>
              <a:avLst/>
              <a:gdLst/>
              <a:ahLst/>
              <a:rect l="l" t="t" r="r" b="b"/>
              <a:pathLst>
                <a:path w="225" h="193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6" name="CustomShape 61"/>
            <p:cNvSpPr/>
            <p:nvPr/>
          </p:nvSpPr>
          <p:spPr>
            <a:xfrm>
              <a:off x="2097360" y="3088800"/>
              <a:ext cx="37800" cy="26640"/>
            </a:xfrm>
            <a:custGeom>
              <a:avLst/>
              <a:gdLst/>
              <a:ahLst/>
              <a:rect l="l" t="t" r="r" b="b"/>
              <a:pathLst>
                <a:path w="230" h="196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7" name="CustomShape 62"/>
            <p:cNvSpPr/>
            <p:nvPr/>
          </p:nvSpPr>
          <p:spPr>
            <a:xfrm>
              <a:off x="2097360" y="3133440"/>
              <a:ext cx="37800" cy="25920"/>
            </a:xfrm>
            <a:custGeom>
              <a:avLst/>
              <a:gdLst/>
              <a:ahLst/>
              <a:rect l="l" t="t" r="r" b="b"/>
              <a:pathLst>
                <a:path w="228" h="190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8" name="CustomShape 63"/>
            <p:cNvSpPr/>
            <p:nvPr/>
          </p:nvSpPr>
          <p:spPr>
            <a:xfrm>
              <a:off x="2097360" y="3178440"/>
              <a:ext cx="37800" cy="25560"/>
            </a:xfrm>
            <a:custGeom>
              <a:avLst/>
              <a:gdLst/>
              <a:ahLst/>
              <a:rect l="l" t="t" r="r" b="b"/>
              <a:pathLst>
                <a:path w="230" h="189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9" name="CustomShape 64"/>
            <p:cNvSpPr/>
            <p:nvPr/>
          </p:nvSpPr>
          <p:spPr>
            <a:xfrm>
              <a:off x="2097360" y="3224160"/>
              <a:ext cx="38520" cy="25560"/>
            </a:xfrm>
            <a:custGeom>
              <a:avLst/>
              <a:gdLst/>
              <a:ahLst/>
              <a:rect l="l" t="t" r="r" b="b"/>
              <a:pathLst>
                <a:path w="232" h="193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60" name="CustomShape 65"/>
            <p:cNvSpPr/>
            <p:nvPr/>
          </p:nvSpPr>
          <p:spPr>
            <a:xfrm>
              <a:off x="2097360" y="3268440"/>
              <a:ext cx="37800" cy="26640"/>
            </a:xfrm>
            <a:custGeom>
              <a:avLst/>
              <a:gdLst/>
              <a:ahLst/>
              <a:rect l="l" t="t" r="r" b="b"/>
              <a:pathLst>
                <a:path w="230" h="192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61" name="CustomShape 66"/>
            <p:cNvSpPr/>
            <p:nvPr/>
          </p:nvSpPr>
          <p:spPr>
            <a:xfrm>
              <a:off x="2097360" y="3313080"/>
              <a:ext cx="37800" cy="25920"/>
            </a:xfrm>
            <a:custGeom>
              <a:avLst/>
              <a:gdLst/>
              <a:ahLst/>
              <a:rect l="l" t="t" r="r" b="b"/>
              <a:pathLst>
                <a:path w="228" h="19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62" name="CustomShape 67"/>
            <p:cNvSpPr/>
            <p:nvPr/>
          </p:nvSpPr>
          <p:spPr>
            <a:xfrm>
              <a:off x="2097360" y="3357000"/>
              <a:ext cx="38520" cy="26640"/>
            </a:xfrm>
            <a:custGeom>
              <a:avLst/>
              <a:gdLst/>
              <a:ahLst/>
              <a:rect l="l" t="t" r="r" b="b"/>
              <a:pathLst>
                <a:path w="232" h="193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63" name="CustomShape 68"/>
            <p:cNvSpPr/>
            <p:nvPr/>
          </p:nvSpPr>
          <p:spPr>
            <a:xfrm>
              <a:off x="2038680" y="3088800"/>
              <a:ext cx="37800" cy="26640"/>
            </a:xfrm>
            <a:custGeom>
              <a:avLst/>
              <a:gdLst/>
              <a:ahLst/>
              <a:rect l="l" t="t" r="r" b="b"/>
              <a:pathLst>
                <a:path w="225" h="196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64" name="CustomShape 69"/>
            <p:cNvSpPr/>
            <p:nvPr/>
          </p:nvSpPr>
          <p:spPr>
            <a:xfrm>
              <a:off x="2039760" y="3133440"/>
              <a:ext cx="36720" cy="25920"/>
            </a:xfrm>
            <a:custGeom>
              <a:avLst/>
              <a:gdLst/>
              <a:ahLst/>
              <a:rect l="l" t="t" r="r" b="b"/>
              <a:pathLst>
                <a:path w="223" h="190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65" name="CustomShape 70"/>
            <p:cNvSpPr/>
            <p:nvPr/>
          </p:nvSpPr>
          <p:spPr>
            <a:xfrm>
              <a:off x="2038680" y="3178440"/>
              <a:ext cx="37800" cy="25560"/>
            </a:xfrm>
            <a:custGeom>
              <a:avLst/>
              <a:gdLst/>
              <a:ahLst/>
              <a:rect l="l" t="t" r="r" b="b"/>
              <a:pathLst>
                <a:path w="225" h="189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66" name="CustomShape 71"/>
            <p:cNvSpPr/>
            <p:nvPr/>
          </p:nvSpPr>
          <p:spPr>
            <a:xfrm>
              <a:off x="2038680" y="3224160"/>
              <a:ext cx="37800" cy="25560"/>
            </a:xfrm>
            <a:custGeom>
              <a:avLst/>
              <a:gdLst/>
              <a:ahLst/>
              <a:rect l="l" t="t" r="r" b="b"/>
              <a:pathLst>
                <a:path w="225" h="193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67" name="CustomShape 72"/>
            <p:cNvSpPr/>
            <p:nvPr/>
          </p:nvSpPr>
          <p:spPr>
            <a:xfrm>
              <a:off x="2038680" y="3268440"/>
              <a:ext cx="37800" cy="26640"/>
            </a:xfrm>
            <a:custGeom>
              <a:avLst/>
              <a:gdLst/>
              <a:ahLst/>
              <a:rect l="l" t="t" r="r" b="b"/>
              <a:pathLst>
                <a:path w="225" h="192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68" name="CustomShape 73"/>
            <p:cNvSpPr/>
            <p:nvPr/>
          </p:nvSpPr>
          <p:spPr>
            <a:xfrm>
              <a:off x="2039760" y="3313080"/>
              <a:ext cx="36720" cy="25920"/>
            </a:xfrm>
            <a:custGeom>
              <a:avLst/>
              <a:gdLst/>
              <a:ahLst/>
              <a:rect l="l" t="t" r="r" b="b"/>
              <a:pathLst>
                <a:path w="223" h="190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69" name="CustomShape 74"/>
            <p:cNvSpPr/>
            <p:nvPr/>
          </p:nvSpPr>
          <p:spPr>
            <a:xfrm>
              <a:off x="2038680" y="3357000"/>
              <a:ext cx="37800" cy="26640"/>
            </a:xfrm>
            <a:custGeom>
              <a:avLst/>
              <a:gdLst/>
              <a:ahLst/>
              <a:rect l="l" t="t" r="r" b="b"/>
              <a:pathLst>
                <a:path w="225" h="193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70" name="CustomShape 75"/>
            <p:cNvSpPr/>
            <p:nvPr/>
          </p:nvSpPr>
          <p:spPr>
            <a:xfrm>
              <a:off x="1979640" y="3088800"/>
              <a:ext cx="38520" cy="26640"/>
            </a:xfrm>
            <a:custGeom>
              <a:avLst/>
              <a:gdLst/>
              <a:ahLst/>
              <a:rect l="l" t="t" r="r" b="b"/>
              <a:pathLst>
                <a:path w="225" h="196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71" name="CustomShape 76"/>
            <p:cNvSpPr/>
            <p:nvPr/>
          </p:nvSpPr>
          <p:spPr>
            <a:xfrm>
              <a:off x="1979640" y="3133440"/>
              <a:ext cx="36720" cy="25920"/>
            </a:xfrm>
            <a:custGeom>
              <a:avLst/>
              <a:gdLst/>
              <a:ahLst/>
              <a:rect l="l" t="t" r="r" b="b"/>
              <a:pathLst>
                <a:path w="223" h="190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72" name="CustomShape 77"/>
            <p:cNvSpPr/>
            <p:nvPr/>
          </p:nvSpPr>
          <p:spPr>
            <a:xfrm>
              <a:off x="1979640" y="3178440"/>
              <a:ext cx="38520" cy="25560"/>
            </a:xfrm>
            <a:custGeom>
              <a:avLst/>
              <a:gdLst/>
              <a:ahLst/>
              <a:rect l="l" t="t" r="r" b="b"/>
              <a:pathLst>
                <a:path w="225" h="189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73" name="CustomShape 78"/>
            <p:cNvSpPr/>
            <p:nvPr/>
          </p:nvSpPr>
          <p:spPr>
            <a:xfrm>
              <a:off x="1979640" y="3224160"/>
              <a:ext cx="38520" cy="25560"/>
            </a:xfrm>
            <a:custGeom>
              <a:avLst/>
              <a:gdLst/>
              <a:ahLst/>
              <a:rect l="l" t="t" r="r" b="b"/>
              <a:pathLst>
                <a:path w="225" h="193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74" name="CustomShape 79"/>
            <p:cNvSpPr/>
            <p:nvPr/>
          </p:nvSpPr>
          <p:spPr>
            <a:xfrm>
              <a:off x="1979640" y="3268440"/>
              <a:ext cx="38520" cy="26640"/>
            </a:xfrm>
            <a:custGeom>
              <a:avLst/>
              <a:gdLst/>
              <a:ahLst/>
              <a:rect l="l" t="t" r="r" b="b"/>
              <a:pathLst>
                <a:path w="225" h="192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75" name="CustomShape 80"/>
            <p:cNvSpPr/>
            <p:nvPr/>
          </p:nvSpPr>
          <p:spPr>
            <a:xfrm>
              <a:off x="1979640" y="3313080"/>
              <a:ext cx="36720" cy="25920"/>
            </a:xfrm>
            <a:custGeom>
              <a:avLst/>
              <a:gdLst/>
              <a:ahLst/>
              <a:rect l="l" t="t" r="r" b="b"/>
              <a:pathLst>
                <a:path w="223" h="19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76" name="CustomShape 81"/>
            <p:cNvSpPr/>
            <p:nvPr/>
          </p:nvSpPr>
          <p:spPr>
            <a:xfrm>
              <a:off x="1979640" y="3357000"/>
              <a:ext cx="38520" cy="26640"/>
            </a:xfrm>
            <a:custGeom>
              <a:avLst/>
              <a:gdLst/>
              <a:ahLst/>
              <a:rect l="l" t="t" r="r" b="b"/>
              <a:pathLst>
                <a:path w="225" h="193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77" name="CustomShape 82"/>
            <p:cNvSpPr/>
            <p:nvPr/>
          </p:nvSpPr>
          <p:spPr>
            <a:xfrm>
              <a:off x="1920240" y="3088800"/>
              <a:ext cx="37080" cy="26640"/>
            </a:xfrm>
            <a:custGeom>
              <a:avLst/>
              <a:gdLst/>
              <a:ahLst/>
              <a:rect l="l" t="t" r="r" b="b"/>
              <a:pathLst>
                <a:path w="230" h="196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78" name="CustomShape 83"/>
            <p:cNvSpPr/>
            <p:nvPr/>
          </p:nvSpPr>
          <p:spPr>
            <a:xfrm>
              <a:off x="1920240" y="3133440"/>
              <a:ext cx="36720" cy="25920"/>
            </a:xfrm>
            <a:custGeom>
              <a:avLst/>
              <a:gdLst/>
              <a:ahLst/>
              <a:rect l="l" t="t" r="r" b="b"/>
              <a:pathLst>
                <a:path w="223" h="190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79" name="CustomShape 84"/>
            <p:cNvSpPr/>
            <p:nvPr/>
          </p:nvSpPr>
          <p:spPr>
            <a:xfrm>
              <a:off x="1920240" y="3178440"/>
              <a:ext cx="37080" cy="25560"/>
            </a:xfrm>
            <a:custGeom>
              <a:avLst/>
              <a:gdLst/>
              <a:ahLst/>
              <a:rect l="l" t="t" r="r" b="b"/>
              <a:pathLst>
                <a:path w="230" h="189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80" name="CustomShape 85"/>
            <p:cNvSpPr/>
            <p:nvPr/>
          </p:nvSpPr>
          <p:spPr>
            <a:xfrm>
              <a:off x="1920240" y="3224160"/>
              <a:ext cx="37080" cy="25560"/>
            </a:xfrm>
            <a:custGeom>
              <a:avLst/>
              <a:gdLst/>
              <a:ahLst/>
              <a:rect l="l" t="t" r="r" b="b"/>
              <a:pathLst>
                <a:path w="225" h="193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81" name="CustomShape 86"/>
            <p:cNvSpPr/>
            <p:nvPr/>
          </p:nvSpPr>
          <p:spPr>
            <a:xfrm>
              <a:off x="1920240" y="3268440"/>
              <a:ext cx="37080" cy="26640"/>
            </a:xfrm>
            <a:custGeom>
              <a:avLst/>
              <a:gdLst/>
              <a:ahLst/>
              <a:rect l="l" t="t" r="r" b="b"/>
              <a:pathLst>
                <a:path w="230" h="192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82" name="CustomShape 87"/>
            <p:cNvSpPr/>
            <p:nvPr/>
          </p:nvSpPr>
          <p:spPr>
            <a:xfrm>
              <a:off x="1920240" y="3313080"/>
              <a:ext cx="37080" cy="25920"/>
            </a:xfrm>
            <a:custGeom>
              <a:avLst/>
              <a:gdLst/>
              <a:ahLst/>
              <a:rect l="l" t="t" r="r" b="b"/>
              <a:pathLst>
                <a:path w="228" h="19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83" name="CustomShape 88"/>
            <p:cNvSpPr/>
            <p:nvPr/>
          </p:nvSpPr>
          <p:spPr>
            <a:xfrm>
              <a:off x="1920240" y="3357000"/>
              <a:ext cx="37080" cy="26640"/>
            </a:xfrm>
            <a:custGeom>
              <a:avLst/>
              <a:gdLst/>
              <a:ahLst/>
              <a:rect l="l" t="t" r="r" b="b"/>
              <a:pathLst>
                <a:path w="225" h="193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584" name="CustomShape 89"/>
          <p:cNvSpPr/>
          <p:nvPr/>
        </p:nvSpPr>
        <p:spPr>
          <a:xfrm rot="10800000">
            <a:off x="7588080" y="4232520"/>
            <a:ext cx="1281600" cy="338040"/>
          </a:xfrm>
          <a:custGeom>
            <a:avLst/>
            <a:gdLst/>
            <a:ahLst/>
            <a:rect l="l" t="t" r="r" b="b"/>
            <a:pathLst>
              <a:path w="42093" h="11171">
                <a:moveTo>
                  <a:pt x="16503" y="1"/>
                </a:moveTo>
                <a:cubicBezTo>
                  <a:pt x="15009" y="1"/>
                  <a:pt x="13776" y="1223"/>
                  <a:pt x="13776" y="2728"/>
                </a:cubicBezTo>
                <a:cubicBezTo>
                  <a:pt x="13776" y="3906"/>
                  <a:pt x="14736" y="4866"/>
                  <a:pt x="15925" y="4866"/>
                </a:cubicBezTo>
                <a:lnTo>
                  <a:pt x="19296" y="4866"/>
                </a:lnTo>
                <a:cubicBezTo>
                  <a:pt x="19972" y="4866"/>
                  <a:pt x="20517" y="5423"/>
                  <a:pt x="20517" y="6099"/>
                </a:cubicBezTo>
                <a:cubicBezTo>
                  <a:pt x="20517" y="6753"/>
                  <a:pt x="19983" y="7287"/>
                  <a:pt x="19329" y="7287"/>
                </a:cubicBezTo>
                <a:lnTo>
                  <a:pt x="1942" y="7287"/>
                </a:lnTo>
                <a:cubicBezTo>
                  <a:pt x="873" y="7287"/>
                  <a:pt x="0" y="8160"/>
                  <a:pt x="0" y="9229"/>
                </a:cubicBezTo>
                <a:cubicBezTo>
                  <a:pt x="0" y="10298"/>
                  <a:pt x="873" y="11170"/>
                  <a:pt x="1942" y="11170"/>
                </a:cubicBezTo>
                <a:lnTo>
                  <a:pt x="16285" y="11170"/>
                </a:lnTo>
                <a:cubicBezTo>
                  <a:pt x="16536" y="11170"/>
                  <a:pt x="16743" y="10964"/>
                  <a:pt x="16743" y="10712"/>
                </a:cubicBezTo>
                <a:cubicBezTo>
                  <a:pt x="16743" y="10462"/>
                  <a:pt x="16536" y="10254"/>
                  <a:pt x="16285" y="10254"/>
                </a:cubicBezTo>
                <a:lnTo>
                  <a:pt x="1942" y="10254"/>
                </a:lnTo>
                <a:cubicBezTo>
                  <a:pt x="1375" y="10254"/>
                  <a:pt x="916" y="9796"/>
                  <a:pt x="916" y="9229"/>
                </a:cubicBezTo>
                <a:cubicBezTo>
                  <a:pt x="916" y="8662"/>
                  <a:pt x="1375" y="8204"/>
                  <a:pt x="1942" y="8204"/>
                </a:cubicBezTo>
                <a:lnTo>
                  <a:pt x="19329" y="8204"/>
                </a:lnTo>
                <a:cubicBezTo>
                  <a:pt x="20485" y="8204"/>
                  <a:pt x="21433" y="7255"/>
                  <a:pt x="21433" y="6099"/>
                </a:cubicBezTo>
                <a:cubicBezTo>
                  <a:pt x="21433" y="4921"/>
                  <a:pt x="20474" y="3950"/>
                  <a:pt x="19296" y="3950"/>
                </a:cubicBezTo>
                <a:lnTo>
                  <a:pt x="15925" y="3950"/>
                </a:lnTo>
                <a:cubicBezTo>
                  <a:pt x="15249" y="3950"/>
                  <a:pt x="14692" y="3404"/>
                  <a:pt x="14692" y="2728"/>
                </a:cubicBezTo>
                <a:cubicBezTo>
                  <a:pt x="14692" y="1724"/>
                  <a:pt x="15511" y="907"/>
                  <a:pt x="16503" y="907"/>
                </a:cubicBezTo>
                <a:lnTo>
                  <a:pt x="41635" y="907"/>
                </a:lnTo>
                <a:cubicBezTo>
                  <a:pt x="41896" y="907"/>
                  <a:pt x="42093" y="710"/>
                  <a:pt x="42093" y="459"/>
                </a:cubicBezTo>
                <a:cubicBezTo>
                  <a:pt x="42093" y="197"/>
                  <a:pt x="41896" y="1"/>
                  <a:pt x="416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85" name="CustomShape 90"/>
          <p:cNvSpPr/>
          <p:nvPr/>
        </p:nvSpPr>
        <p:spPr>
          <a:xfrm>
            <a:off x="0" y="4800240"/>
            <a:ext cx="1454760" cy="343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fld id="{E7A3884A-93CA-4069-BFB2-AE2D3200FDB9}" type="slidenum">
              <a:rPr b="0" lang="en-US" sz="1800" spc="-1" strike="noStrike">
                <a:latin typeface="Times New Roman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CustomShape 1"/>
          <p:cNvSpPr/>
          <p:nvPr/>
        </p:nvSpPr>
        <p:spPr>
          <a:xfrm>
            <a:off x="6510960" y="1285920"/>
            <a:ext cx="938160" cy="226080"/>
          </a:xfrm>
          <a:custGeom>
            <a:avLst/>
            <a:gdLst/>
            <a:ahLst/>
            <a:rect l="l" t="t" r="r" b="b"/>
            <a:pathLst>
              <a:path w="37644" h="9153">
                <a:moveTo>
                  <a:pt x="5335" y="1"/>
                </a:moveTo>
                <a:cubicBezTo>
                  <a:pt x="4473" y="1"/>
                  <a:pt x="3786" y="732"/>
                  <a:pt x="3786" y="1637"/>
                </a:cubicBezTo>
                <a:cubicBezTo>
                  <a:pt x="3786" y="2793"/>
                  <a:pt x="4669" y="3743"/>
                  <a:pt x="5772" y="3743"/>
                </a:cubicBezTo>
                <a:lnTo>
                  <a:pt x="13036" y="3743"/>
                </a:lnTo>
                <a:cubicBezTo>
                  <a:pt x="13308" y="3743"/>
                  <a:pt x="13526" y="3993"/>
                  <a:pt x="13526" y="4298"/>
                </a:cubicBezTo>
                <a:cubicBezTo>
                  <a:pt x="13526" y="4833"/>
                  <a:pt x="13145" y="5258"/>
                  <a:pt x="12676" y="5258"/>
                </a:cubicBezTo>
                <a:lnTo>
                  <a:pt x="1910" y="5258"/>
                </a:lnTo>
                <a:cubicBezTo>
                  <a:pt x="852" y="5258"/>
                  <a:pt x="1" y="6164"/>
                  <a:pt x="1" y="7287"/>
                </a:cubicBezTo>
                <a:cubicBezTo>
                  <a:pt x="1" y="8312"/>
                  <a:pt x="786" y="9153"/>
                  <a:pt x="1768" y="9153"/>
                </a:cubicBezTo>
                <a:lnTo>
                  <a:pt x="20682" y="9153"/>
                </a:lnTo>
                <a:cubicBezTo>
                  <a:pt x="20933" y="9153"/>
                  <a:pt x="21130" y="8945"/>
                  <a:pt x="21130" y="8695"/>
                </a:cubicBezTo>
                <a:cubicBezTo>
                  <a:pt x="21130" y="8443"/>
                  <a:pt x="20933" y="8237"/>
                  <a:pt x="20682" y="8237"/>
                </a:cubicBezTo>
                <a:lnTo>
                  <a:pt x="1768" y="8237"/>
                </a:lnTo>
                <a:cubicBezTo>
                  <a:pt x="1299" y="8237"/>
                  <a:pt x="917" y="7811"/>
                  <a:pt x="917" y="7287"/>
                </a:cubicBezTo>
                <a:cubicBezTo>
                  <a:pt x="917" y="6666"/>
                  <a:pt x="1365" y="6175"/>
                  <a:pt x="1910" y="6175"/>
                </a:cubicBezTo>
                <a:lnTo>
                  <a:pt x="12676" y="6175"/>
                </a:lnTo>
                <a:cubicBezTo>
                  <a:pt x="13647" y="6175"/>
                  <a:pt x="14443" y="5335"/>
                  <a:pt x="14443" y="4298"/>
                </a:cubicBezTo>
                <a:cubicBezTo>
                  <a:pt x="14443" y="3491"/>
                  <a:pt x="13810" y="2826"/>
                  <a:pt x="13036" y="2826"/>
                </a:cubicBezTo>
                <a:lnTo>
                  <a:pt x="5772" y="2826"/>
                </a:lnTo>
                <a:cubicBezTo>
                  <a:pt x="5171" y="2826"/>
                  <a:pt x="4691" y="2291"/>
                  <a:pt x="4691" y="1637"/>
                </a:cubicBezTo>
                <a:cubicBezTo>
                  <a:pt x="4691" y="1234"/>
                  <a:pt x="4975" y="907"/>
                  <a:pt x="5335" y="907"/>
                </a:cubicBezTo>
                <a:lnTo>
                  <a:pt x="27445" y="907"/>
                </a:lnTo>
                <a:cubicBezTo>
                  <a:pt x="27794" y="907"/>
                  <a:pt x="28077" y="1234"/>
                  <a:pt x="28077" y="1637"/>
                </a:cubicBezTo>
                <a:cubicBezTo>
                  <a:pt x="28077" y="2291"/>
                  <a:pt x="27597" y="2826"/>
                  <a:pt x="27008" y="2826"/>
                </a:cubicBezTo>
                <a:lnTo>
                  <a:pt x="20573" y="2826"/>
                </a:lnTo>
                <a:cubicBezTo>
                  <a:pt x="19657" y="2826"/>
                  <a:pt x="18915" y="3612"/>
                  <a:pt x="18915" y="4572"/>
                </a:cubicBezTo>
                <a:cubicBezTo>
                  <a:pt x="18915" y="5280"/>
                  <a:pt x="19460" y="5859"/>
                  <a:pt x="20137" y="5859"/>
                </a:cubicBezTo>
                <a:lnTo>
                  <a:pt x="37186" y="5859"/>
                </a:lnTo>
                <a:cubicBezTo>
                  <a:pt x="37436" y="5859"/>
                  <a:pt x="37644" y="5651"/>
                  <a:pt x="37644" y="5400"/>
                </a:cubicBezTo>
                <a:cubicBezTo>
                  <a:pt x="37644" y="5149"/>
                  <a:pt x="37436" y="4942"/>
                  <a:pt x="37186" y="4942"/>
                </a:cubicBezTo>
                <a:lnTo>
                  <a:pt x="20137" y="4942"/>
                </a:lnTo>
                <a:cubicBezTo>
                  <a:pt x="19962" y="4942"/>
                  <a:pt x="19821" y="4778"/>
                  <a:pt x="19821" y="4572"/>
                </a:cubicBezTo>
                <a:cubicBezTo>
                  <a:pt x="19821" y="4113"/>
                  <a:pt x="20158" y="3743"/>
                  <a:pt x="20573" y="3743"/>
                </a:cubicBezTo>
                <a:lnTo>
                  <a:pt x="27008" y="3743"/>
                </a:lnTo>
                <a:cubicBezTo>
                  <a:pt x="28099" y="3743"/>
                  <a:pt x="28994" y="2793"/>
                  <a:pt x="28994" y="1637"/>
                </a:cubicBezTo>
                <a:cubicBezTo>
                  <a:pt x="28994" y="732"/>
                  <a:pt x="28296" y="1"/>
                  <a:pt x="2744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87" name="CustomShape 2"/>
          <p:cNvSpPr/>
          <p:nvPr/>
        </p:nvSpPr>
        <p:spPr>
          <a:xfrm>
            <a:off x="7747920" y="1756800"/>
            <a:ext cx="677160" cy="229680"/>
          </a:xfrm>
          <a:custGeom>
            <a:avLst/>
            <a:gdLst/>
            <a:ahLst/>
            <a:rect l="l" t="t" r="r" b="b"/>
            <a:pathLst>
              <a:path w="27195" h="9306">
                <a:moveTo>
                  <a:pt x="5913" y="0"/>
                </a:moveTo>
                <a:cubicBezTo>
                  <a:pt x="4931" y="0"/>
                  <a:pt x="4135" y="753"/>
                  <a:pt x="4135" y="1670"/>
                </a:cubicBezTo>
                <a:lnTo>
                  <a:pt x="4135" y="1942"/>
                </a:lnTo>
                <a:cubicBezTo>
                  <a:pt x="4135" y="2913"/>
                  <a:pt x="4986" y="3709"/>
                  <a:pt x="6033" y="3709"/>
                </a:cubicBezTo>
                <a:lnTo>
                  <a:pt x="7833" y="3709"/>
                </a:lnTo>
                <a:cubicBezTo>
                  <a:pt x="8378" y="3709"/>
                  <a:pt x="8814" y="4102"/>
                  <a:pt x="8814" y="4571"/>
                </a:cubicBezTo>
                <a:cubicBezTo>
                  <a:pt x="8814" y="5149"/>
                  <a:pt x="8291" y="5618"/>
                  <a:pt x="7636" y="5618"/>
                </a:cubicBezTo>
                <a:lnTo>
                  <a:pt x="1976" y="5618"/>
                </a:lnTo>
                <a:cubicBezTo>
                  <a:pt x="885" y="5618"/>
                  <a:pt x="1" y="6447"/>
                  <a:pt x="1" y="7461"/>
                </a:cubicBezTo>
                <a:cubicBezTo>
                  <a:pt x="1" y="8476"/>
                  <a:pt x="885" y="9305"/>
                  <a:pt x="1976" y="9305"/>
                </a:cubicBezTo>
                <a:lnTo>
                  <a:pt x="24816" y="9305"/>
                </a:lnTo>
                <a:cubicBezTo>
                  <a:pt x="26125" y="9305"/>
                  <a:pt x="27194" y="8312"/>
                  <a:pt x="27194" y="7102"/>
                </a:cubicBezTo>
                <a:cubicBezTo>
                  <a:pt x="27194" y="5902"/>
                  <a:pt x="26158" y="4942"/>
                  <a:pt x="24882" y="4942"/>
                </a:cubicBezTo>
                <a:lnTo>
                  <a:pt x="19177" y="4942"/>
                </a:lnTo>
                <a:cubicBezTo>
                  <a:pt x="18926" y="4942"/>
                  <a:pt x="18718" y="5149"/>
                  <a:pt x="18718" y="5400"/>
                </a:cubicBezTo>
                <a:cubicBezTo>
                  <a:pt x="18718" y="5651"/>
                  <a:pt x="18926" y="5847"/>
                  <a:pt x="19177" y="5847"/>
                </a:cubicBezTo>
                <a:lnTo>
                  <a:pt x="24882" y="5847"/>
                </a:lnTo>
                <a:cubicBezTo>
                  <a:pt x="25645" y="5847"/>
                  <a:pt x="26278" y="6414"/>
                  <a:pt x="26278" y="7102"/>
                </a:cubicBezTo>
                <a:cubicBezTo>
                  <a:pt x="26278" y="7810"/>
                  <a:pt x="25624" y="8399"/>
                  <a:pt x="24816" y="8399"/>
                </a:cubicBezTo>
                <a:lnTo>
                  <a:pt x="1976" y="8399"/>
                </a:lnTo>
                <a:cubicBezTo>
                  <a:pt x="1387" y="8399"/>
                  <a:pt x="907" y="7974"/>
                  <a:pt x="907" y="7461"/>
                </a:cubicBezTo>
                <a:cubicBezTo>
                  <a:pt x="907" y="6949"/>
                  <a:pt x="1387" y="6535"/>
                  <a:pt x="1976" y="6535"/>
                </a:cubicBezTo>
                <a:lnTo>
                  <a:pt x="7636" y="6535"/>
                </a:lnTo>
                <a:cubicBezTo>
                  <a:pt x="8792" y="6535"/>
                  <a:pt x="9731" y="5651"/>
                  <a:pt x="9731" y="4571"/>
                </a:cubicBezTo>
                <a:cubicBezTo>
                  <a:pt x="9731" y="3600"/>
                  <a:pt x="8880" y="2804"/>
                  <a:pt x="7833" y="2804"/>
                </a:cubicBezTo>
                <a:lnTo>
                  <a:pt x="6033" y="2804"/>
                </a:lnTo>
                <a:cubicBezTo>
                  <a:pt x="5488" y="2804"/>
                  <a:pt x="5052" y="2411"/>
                  <a:pt x="5052" y="1942"/>
                </a:cubicBezTo>
                <a:lnTo>
                  <a:pt x="5052" y="1670"/>
                </a:lnTo>
                <a:cubicBezTo>
                  <a:pt x="5052" y="1255"/>
                  <a:pt x="5433" y="917"/>
                  <a:pt x="5913" y="917"/>
                </a:cubicBezTo>
                <a:lnTo>
                  <a:pt x="19537" y="917"/>
                </a:lnTo>
                <a:cubicBezTo>
                  <a:pt x="19787" y="917"/>
                  <a:pt x="19995" y="710"/>
                  <a:pt x="19995" y="459"/>
                </a:cubicBezTo>
                <a:cubicBezTo>
                  <a:pt x="19995" y="208"/>
                  <a:pt x="19787" y="0"/>
                  <a:pt x="1953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88" name="CustomShape 3"/>
          <p:cNvSpPr/>
          <p:nvPr/>
        </p:nvSpPr>
        <p:spPr>
          <a:xfrm>
            <a:off x="6683040" y="2580480"/>
            <a:ext cx="848520" cy="281160"/>
          </a:xfrm>
          <a:custGeom>
            <a:avLst/>
            <a:gdLst/>
            <a:ahLst/>
            <a:rect l="l" t="t" r="r" b="b"/>
            <a:pathLst>
              <a:path w="34055" h="11356">
                <a:moveTo>
                  <a:pt x="2880" y="0"/>
                </a:moveTo>
                <a:cubicBezTo>
                  <a:pt x="1288" y="0"/>
                  <a:pt x="1" y="1178"/>
                  <a:pt x="1" y="2640"/>
                </a:cubicBezTo>
                <a:cubicBezTo>
                  <a:pt x="1" y="4058"/>
                  <a:pt x="1256" y="5214"/>
                  <a:pt x="2805" y="5214"/>
                </a:cubicBezTo>
                <a:lnTo>
                  <a:pt x="9992" y="5214"/>
                </a:lnTo>
                <a:cubicBezTo>
                  <a:pt x="10244" y="5214"/>
                  <a:pt x="10450" y="5008"/>
                  <a:pt x="10450" y="4756"/>
                </a:cubicBezTo>
                <a:cubicBezTo>
                  <a:pt x="10450" y="4506"/>
                  <a:pt x="10244" y="4298"/>
                  <a:pt x="9992" y="4298"/>
                </a:cubicBezTo>
                <a:lnTo>
                  <a:pt x="2805" y="4298"/>
                </a:lnTo>
                <a:cubicBezTo>
                  <a:pt x="1757" y="4298"/>
                  <a:pt x="917" y="3556"/>
                  <a:pt x="917" y="2640"/>
                </a:cubicBezTo>
                <a:cubicBezTo>
                  <a:pt x="917" y="1692"/>
                  <a:pt x="1790" y="906"/>
                  <a:pt x="2880" y="906"/>
                </a:cubicBezTo>
                <a:lnTo>
                  <a:pt x="31677" y="906"/>
                </a:lnTo>
                <a:cubicBezTo>
                  <a:pt x="32484" y="906"/>
                  <a:pt x="33138" y="1484"/>
                  <a:pt x="33138" y="2182"/>
                </a:cubicBezTo>
                <a:cubicBezTo>
                  <a:pt x="33138" y="2891"/>
                  <a:pt x="32484" y="3459"/>
                  <a:pt x="31677" y="3459"/>
                </a:cubicBezTo>
                <a:lnTo>
                  <a:pt x="24543" y="3459"/>
                </a:lnTo>
                <a:cubicBezTo>
                  <a:pt x="23147" y="3459"/>
                  <a:pt x="22024" y="4494"/>
                  <a:pt x="22024" y="5782"/>
                </a:cubicBezTo>
                <a:cubicBezTo>
                  <a:pt x="22024" y="6938"/>
                  <a:pt x="23038" y="7876"/>
                  <a:pt x="24293" y="7876"/>
                </a:cubicBezTo>
                <a:lnTo>
                  <a:pt x="26562" y="7876"/>
                </a:lnTo>
                <a:cubicBezTo>
                  <a:pt x="27314" y="7876"/>
                  <a:pt x="27925" y="8411"/>
                  <a:pt x="27925" y="9054"/>
                </a:cubicBezTo>
                <a:lnTo>
                  <a:pt x="27925" y="9403"/>
                </a:lnTo>
                <a:cubicBezTo>
                  <a:pt x="27925" y="9981"/>
                  <a:pt x="27379" y="10450"/>
                  <a:pt x="26714" y="10450"/>
                </a:cubicBezTo>
                <a:lnTo>
                  <a:pt x="9534" y="10450"/>
                </a:lnTo>
                <a:cubicBezTo>
                  <a:pt x="9284" y="10450"/>
                  <a:pt x="9076" y="10646"/>
                  <a:pt x="9076" y="10898"/>
                </a:cubicBezTo>
                <a:cubicBezTo>
                  <a:pt x="9076" y="11148"/>
                  <a:pt x="9284" y="11356"/>
                  <a:pt x="9534" y="11356"/>
                </a:cubicBezTo>
                <a:lnTo>
                  <a:pt x="26714" y="11356"/>
                </a:lnTo>
                <a:cubicBezTo>
                  <a:pt x="27881" y="11356"/>
                  <a:pt x="28830" y="10483"/>
                  <a:pt x="28830" y="9403"/>
                </a:cubicBezTo>
                <a:lnTo>
                  <a:pt x="28830" y="9054"/>
                </a:lnTo>
                <a:cubicBezTo>
                  <a:pt x="28830" y="7898"/>
                  <a:pt x="27815" y="6960"/>
                  <a:pt x="26562" y="6960"/>
                </a:cubicBezTo>
                <a:lnTo>
                  <a:pt x="24293" y="6960"/>
                </a:lnTo>
                <a:cubicBezTo>
                  <a:pt x="23540" y="6960"/>
                  <a:pt x="22929" y="6436"/>
                  <a:pt x="22929" y="5782"/>
                </a:cubicBezTo>
                <a:cubicBezTo>
                  <a:pt x="22929" y="5008"/>
                  <a:pt x="23660" y="4375"/>
                  <a:pt x="24543" y="4375"/>
                </a:cubicBezTo>
                <a:lnTo>
                  <a:pt x="31677" y="4375"/>
                </a:lnTo>
                <a:cubicBezTo>
                  <a:pt x="32986" y="4375"/>
                  <a:pt x="34055" y="3393"/>
                  <a:pt x="34055" y="2182"/>
                </a:cubicBezTo>
                <a:cubicBezTo>
                  <a:pt x="34055" y="982"/>
                  <a:pt x="32986" y="0"/>
                  <a:pt x="3167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89" name="CustomShape 4"/>
          <p:cNvSpPr/>
          <p:nvPr/>
        </p:nvSpPr>
        <p:spPr>
          <a:xfrm>
            <a:off x="8292600" y="1452600"/>
            <a:ext cx="59400" cy="594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90" name="CustomShape 5"/>
          <p:cNvSpPr/>
          <p:nvPr/>
        </p:nvSpPr>
        <p:spPr>
          <a:xfrm>
            <a:off x="7287120" y="2267280"/>
            <a:ext cx="72000" cy="72360"/>
          </a:xfrm>
          <a:prstGeom prst="ellipse">
            <a:avLst/>
          </a:prstGeom>
          <a:noFill/>
          <a:ln w="28440">
            <a:solidFill>
              <a:schemeClr val="dk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91" name="CustomShape 6"/>
          <p:cNvSpPr/>
          <p:nvPr/>
        </p:nvSpPr>
        <p:spPr>
          <a:xfrm>
            <a:off x="7491600" y="2400480"/>
            <a:ext cx="39600" cy="3996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92" name="CustomShape 7"/>
          <p:cNvSpPr/>
          <p:nvPr/>
        </p:nvSpPr>
        <p:spPr>
          <a:xfrm rot="10800000">
            <a:off x="7454880" y="3287520"/>
            <a:ext cx="901440" cy="237240"/>
          </a:xfrm>
          <a:custGeom>
            <a:avLst/>
            <a:gdLst/>
            <a:ahLst/>
            <a:rect l="l" t="t" r="r" b="b"/>
            <a:pathLst>
              <a:path w="42093" h="11171">
                <a:moveTo>
                  <a:pt x="16503" y="1"/>
                </a:moveTo>
                <a:cubicBezTo>
                  <a:pt x="15009" y="1"/>
                  <a:pt x="13776" y="1223"/>
                  <a:pt x="13776" y="2728"/>
                </a:cubicBezTo>
                <a:cubicBezTo>
                  <a:pt x="13776" y="3906"/>
                  <a:pt x="14736" y="4866"/>
                  <a:pt x="15925" y="4866"/>
                </a:cubicBezTo>
                <a:lnTo>
                  <a:pt x="19296" y="4866"/>
                </a:lnTo>
                <a:cubicBezTo>
                  <a:pt x="19972" y="4866"/>
                  <a:pt x="20517" y="5423"/>
                  <a:pt x="20517" y="6099"/>
                </a:cubicBezTo>
                <a:cubicBezTo>
                  <a:pt x="20517" y="6753"/>
                  <a:pt x="19983" y="7287"/>
                  <a:pt x="19329" y="7287"/>
                </a:cubicBezTo>
                <a:lnTo>
                  <a:pt x="1942" y="7287"/>
                </a:lnTo>
                <a:cubicBezTo>
                  <a:pt x="873" y="7287"/>
                  <a:pt x="0" y="8160"/>
                  <a:pt x="0" y="9229"/>
                </a:cubicBezTo>
                <a:cubicBezTo>
                  <a:pt x="0" y="10298"/>
                  <a:pt x="873" y="11170"/>
                  <a:pt x="1942" y="11170"/>
                </a:cubicBezTo>
                <a:lnTo>
                  <a:pt x="16285" y="11170"/>
                </a:lnTo>
                <a:cubicBezTo>
                  <a:pt x="16536" y="11170"/>
                  <a:pt x="16743" y="10964"/>
                  <a:pt x="16743" y="10712"/>
                </a:cubicBezTo>
                <a:cubicBezTo>
                  <a:pt x="16743" y="10462"/>
                  <a:pt x="16536" y="10254"/>
                  <a:pt x="16285" y="10254"/>
                </a:cubicBezTo>
                <a:lnTo>
                  <a:pt x="1942" y="10254"/>
                </a:lnTo>
                <a:cubicBezTo>
                  <a:pt x="1375" y="10254"/>
                  <a:pt x="916" y="9796"/>
                  <a:pt x="916" y="9229"/>
                </a:cubicBezTo>
                <a:cubicBezTo>
                  <a:pt x="916" y="8662"/>
                  <a:pt x="1375" y="8204"/>
                  <a:pt x="1942" y="8204"/>
                </a:cubicBezTo>
                <a:lnTo>
                  <a:pt x="19329" y="8204"/>
                </a:lnTo>
                <a:cubicBezTo>
                  <a:pt x="20485" y="8204"/>
                  <a:pt x="21433" y="7255"/>
                  <a:pt x="21433" y="6099"/>
                </a:cubicBezTo>
                <a:cubicBezTo>
                  <a:pt x="21433" y="4921"/>
                  <a:pt x="20474" y="3950"/>
                  <a:pt x="19296" y="3950"/>
                </a:cubicBezTo>
                <a:lnTo>
                  <a:pt x="15925" y="3950"/>
                </a:lnTo>
                <a:cubicBezTo>
                  <a:pt x="15249" y="3950"/>
                  <a:pt x="14692" y="3404"/>
                  <a:pt x="14692" y="2728"/>
                </a:cubicBezTo>
                <a:cubicBezTo>
                  <a:pt x="14692" y="1724"/>
                  <a:pt x="15511" y="907"/>
                  <a:pt x="16503" y="907"/>
                </a:cubicBezTo>
                <a:lnTo>
                  <a:pt x="41635" y="907"/>
                </a:lnTo>
                <a:cubicBezTo>
                  <a:pt x="41896" y="907"/>
                  <a:pt x="42093" y="710"/>
                  <a:pt x="42093" y="459"/>
                </a:cubicBezTo>
                <a:cubicBezTo>
                  <a:pt x="42093" y="197"/>
                  <a:pt x="41896" y="1"/>
                  <a:pt x="416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93" name="CustomShape 8"/>
          <p:cNvSpPr/>
          <p:nvPr/>
        </p:nvSpPr>
        <p:spPr>
          <a:xfrm>
            <a:off x="7223760" y="3151080"/>
            <a:ext cx="47520" cy="4824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94" name="CustomShape 9"/>
          <p:cNvSpPr/>
          <p:nvPr/>
        </p:nvSpPr>
        <p:spPr>
          <a:xfrm>
            <a:off x="182880" y="438840"/>
            <a:ext cx="4578840" cy="838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3600" spc="-1" strike="noStrike">
                <a:solidFill>
                  <a:srgbClr val="212739"/>
                </a:solidFill>
                <a:latin typeface="Bigshot One"/>
                <a:ea typeface="Bigshot One"/>
              </a:rPr>
              <a:t>Будущая работа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595" name="CustomShape 10"/>
          <p:cNvSpPr/>
          <p:nvPr/>
        </p:nvSpPr>
        <p:spPr>
          <a:xfrm>
            <a:off x="0" y="1225800"/>
            <a:ext cx="6398640" cy="261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 marL="457200" indent="-30204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212739"/>
              </a:buClr>
              <a:buFont typeface="Calibri"/>
              <a:buChar char="●"/>
              <a:tabLst>
                <a:tab algn="l" pos="0"/>
              </a:tabLst>
            </a:pPr>
            <a:r>
              <a:rPr b="0" lang="en" sz="1800" spc="-1" strike="noStrike">
                <a:solidFill>
                  <a:srgbClr val="212739"/>
                </a:solidFill>
                <a:latin typeface="Calibri"/>
                <a:ea typeface="Calibri"/>
              </a:rPr>
              <a:t>Рассмотрение большего количества паттернов векторизируемого/невекторизируемого кода</a:t>
            </a:r>
            <a:endParaRPr b="0" lang="en-US" sz="1800" spc="-1" strike="noStrike">
              <a:latin typeface="Arial"/>
            </a:endParaRPr>
          </a:p>
          <a:p>
            <a:pPr marL="457200" indent="-30204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212739"/>
              </a:buClr>
              <a:buFont typeface="Calibri"/>
              <a:buChar char="●"/>
              <a:tabLst>
                <a:tab algn="l" pos="0"/>
              </a:tabLst>
            </a:pPr>
            <a:r>
              <a:rPr b="0" lang="en" sz="1800" spc="-1" strike="noStrike">
                <a:solidFill>
                  <a:srgbClr val="212739"/>
                </a:solidFill>
                <a:latin typeface="Calibri"/>
                <a:ea typeface="Calibri"/>
              </a:rPr>
              <a:t>Добавление в рассмотрение учета потока данных</a:t>
            </a:r>
            <a:endParaRPr b="0" lang="en-US" sz="1800" spc="-1" strike="noStrike">
              <a:latin typeface="Arial"/>
            </a:endParaRPr>
          </a:p>
          <a:p>
            <a:pPr marL="457200" indent="-30204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212739"/>
              </a:buClr>
              <a:buFont typeface="Calibri"/>
              <a:buChar char="●"/>
              <a:tabLst>
                <a:tab algn="l" pos="0"/>
              </a:tabLst>
            </a:pPr>
            <a:r>
              <a:rPr b="0" lang="en" sz="1800" spc="-1" strike="noStrike">
                <a:solidFill>
                  <a:srgbClr val="212739"/>
                </a:solidFill>
                <a:latin typeface="Calibri"/>
                <a:ea typeface="Calibri"/>
              </a:rPr>
              <a:t>Сравнение разработанного метода с реализациями в существующих компиляторах (gcc, clang)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599"/>
              </a:spcBef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596" name="CustomShape 11"/>
          <p:cNvSpPr/>
          <p:nvPr/>
        </p:nvSpPr>
        <p:spPr>
          <a:xfrm>
            <a:off x="0" y="4800240"/>
            <a:ext cx="1454760" cy="343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fld id="{65EE3A63-1CD9-44BE-BB05-F27AB84200B1}" type="slidenum">
              <a:rPr b="0" lang="en-US" sz="1800" spc="-1" strike="noStrike">
                <a:latin typeface="Times New Roman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CustomShape 1"/>
          <p:cNvSpPr/>
          <p:nvPr/>
        </p:nvSpPr>
        <p:spPr>
          <a:xfrm>
            <a:off x="7497720" y="1561320"/>
            <a:ext cx="1047600" cy="252360"/>
          </a:xfrm>
          <a:custGeom>
            <a:avLst/>
            <a:gdLst/>
            <a:ahLst/>
            <a:rect l="l" t="t" r="r" b="b"/>
            <a:pathLst>
              <a:path w="37644" h="9153">
                <a:moveTo>
                  <a:pt x="5335" y="1"/>
                </a:moveTo>
                <a:cubicBezTo>
                  <a:pt x="4473" y="1"/>
                  <a:pt x="3786" y="732"/>
                  <a:pt x="3786" y="1637"/>
                </a:cubicBezTo>
                <a:cubicBezTo>
                  <a:pt x="3786" y="2793"/>
                  <a:pt x="4669" y="3743"/>
                  <a:pt x="5772" y="3743"/>
                </a:cubicBezTo>
                <a:lnTo>
                  <a:pt x="13036" y="3743"/>
                </a:lnTo>
                <a:cubicBezTo>
                  <a:pt x="13308" y="3743"/>
                  <a:pt x="13526" y="3993"/>
                  <a:pt x="13526" y="4298"/>
                </a:cubicBezTo>
                <a:cubicBezTo>
                  <a:pt x="13526" y="4833"/>
                  <a:pt x="13145" y="5258"/>
                  <a:pt x="12676" y="5258"/>
                </a:cubicBezTo>
                <a:lnTo>
                  <a:pt x="1910" y="5258"/>
                </a:lnTo>
                <a:cubicBezTo>
                  <a:pt x="852" y="5258"/>
                  <a:pt x="1" y="6164"/>
                  <a:pt x="1" y="7287"/>
                </a:cubicBezTo>
                <a:cubicBezTo>
                  <a:pt x="1" y="8312"/>
                  <a:pt x="786" y="9153"/>
                  <a:pt x="1768" y="9153"/>
                </a:cubicBezTo>
                <a:lnTo>
                  <a:pt x="20682" y="9153"/>
                </a:lnTo>
                <a:cubicBezTo>
                  <a:pt x="20933" y="9153"/>
                  <a:pt x="21130" y="8945"/>
                  <a:pt x="21130" y="8695"/>
                </a:cubicBezTo>
                <a:cubicBezTo>
                  <a:pt x="21130" y="8443"/>
                  <a:pt x="20933" y="8237"/>
                  <a:pt x="20682" y="8237"/>
                </a:cubicBezTo>
                <a:lnTo>
                  <a:pt x="1768" y="8237"/>
                </a:lnTo>
                <a:cubicBezTo>
                  <a:pt x="1299" y="8237"/>
                  <a:pt x="917" y="7811"/>
                  <a:pt x="917" y="7287"/>
                </a:cubicBezTo>
                <a:cubicBezTo>
                  <a:pt x="917" y="6666"/>
                  <a:pt x="1365" y="6175"/>
                  <a:pt x="1910" y="6175"/>
                </a:cubicBezTo>
                <a:lnTo>
                  <a:pt x="12676" y="6175"/>
                </a:lnTo>
                <a:cubicBezTo>
                  <a:pt x="13647" y="6175"/>
                  <a:pt x="14443" y="5335"/>
                  <a:pt x="14443" y="4298"/>
                </a:cubicBezTo>
                <a:cubicBezTo>
                  <a:pt x="14443" y="3491"/>
                  <a:pt x="13810" y="2826"/>
                  <a:pt x="13036" y="2826"/>
                </a:cubicBezTo>
                <a:lnTo>
                  <a:pt x="5772" y="2826"/>
                </a:lnTo>
                <a:cubicBezTo>
                  <a:pt x="5171" y="2826"/>
                  <a:pt x="4691" y="2291"/>
                  <a:pt x="4691" y="1637"/>
                </a:cubicBezTo>
                <a:cubicBezTo>
                  <a:pt x="4691" y="1234"/>
                  <a:pt x="4975" y="907"/>
                  <a:pt x="5335" y="907"/>
                </a:cubicBezTo>
                <a:lnTo>
                  <a:pt x="27445" y="907"/>
                </a:lnTo>
                <a:cubicBezTo>
                  <a:pt x="27794" y="907"/>
                  <a:pt x="28077" y="1234"/>
                  <a:pt x="28077" y="1637"/>
                </a:cubicBezTo>
                <a:cubicBezTo>
                  <a:pt x="28077" y="2291"/>
                  <a:pt x="27597" y="2826"/>
                  <a:pt x="27008" y="2826"/>
                </a:cubicBezTo>
                <a:lnTo>
                  <a:pt x="20573" y="2826"/>
                </a:lnTo>
                <a:cubicBezTo>
                  <a:pt x="19657" y="2826"/>
                  <a:pt x="18915" y="3612"/>
                  <a:pt x="18915" y="4572"/>
                </a:cubicBezTo>
                <a:cubicBezTo>
                  <a:pt x="18915" y="5280"/>
                  <a:pt x="19460" y="5859"/>
                  <a:pt x="20137" y="5859"/>
                </a:cubicBezTo>
                <a:lnTo>
                  <a:pt x="37186" y="5859"/>
                </a:lnTo>
                <a:cubicBezTo>
                  <a:pt x="37436" y="5859"/>
                  <a:pt x="37644" y="5651"/>
                  <a:pt x="37644" y="5400"/>
                </a:cubicBezTo>
                <a:cubicBezTo>
                  <a:pt x="37644" y="5149"/>
                  <a:pt x="37436" y="4942"/>
                  <a:pt x="37186" y="4942"/>
                </a:cubicBezTo>
                <a:lnTo>
                  <a:pt x="20137" y="4942"/>
                </a:lnTo>
                <a:cubicBezTo>
                  <a:pt x="19962" y="4942"/>
                  <a:pt x="19821" y="4778"/>
                  <a:pt x="19821" y="4572"/>
                </a:cubicBezTo>
                <a:cubicBezTo>
                  <a:pt x="19821" y="4113"/>
                  <a:pt x="20158" y="3743"/>
                  <a:pt x="20573" y="3743"/>
                </a:cubicBezTo>
                <a:lnTo>
                  <a:pt x="27008" y="3743"/>
                </a:lnTo>
                <a:cubicBezTo>
                  <a:pt x="28099" y="3743"/>
                  <a:pt x="28994" y="2793"/>
                  <a:pt x="28994" y="1637"/>
                </a:cubicBezTo>
                <a:cubicBezTo>
                  <a:pt x="28994" y="732"/>
                  <a:pt x="28296" y="1"/>
                  <a:pt x="2744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98" name="CustomShape 2"/>
          <p:cNvSpPr/>
          <p:nvPr/>
        </p:nvSpPr>
        <p:spPr>
          <a:xfrm>
            <a:off x="6548040" y="4297680"/>
            <a:ext cx="947520" cy="313920"/>
          </a:xfrm>
          <a:custGeom>
            <a:avLst/>
            <a:gdLst/>
            <a:ahLst/>
            <a:rect l="l" t="t" r="r" b="b"/>
            <a:pathLst>
              <a:path w="34055" h="11356">
                <a:moveTo>
                  <a:pt x="2880" y="0"/>
                </a:moveTo>
                <a:cubicBezTo>
                  <a:pt x="1288" y="0"/>
                  <a:pt x="1" y="1178"/>
                  <a:pt x="1" y="2640"/>
                </a:cubicBezTo>
                <a:cubicBezTo>
                  <a:pt x="1" y="4058"/>
                  <a:pt x="1256" y="5214"/>
                  <a:pt x="2805" y="5214"/>
                </a:cubicBezTo>
                <a:lnTo>
                  <a:pt x="9992" y="5214"/>
                </a:lnTo>
                <a:cubicBezTo>
                  <a:pt x="10244" y="5214"/>
                  <a:pt x="10450" y="5008"/>
                  <a:pt x="10450" y="4756"/>
                </a:cubicBezTo>
                <a:cubicBezTo>
                  <a:pt x="10450" y="4506"/>
                  <a:pt x="10244" y="4298"/>
                  <a:pt x="9992" y="4298"/>
                </a:cubicBezTo>
                <a:lnTo>
                  <a:pt x="2805" y="4298"/>
                </a:lnTo>
                <a:cubicBezTo>
                  <a:pt x="1757" y="4298"/>
                  <a:pt x="917" y="3556"/>
                  <a:pt x="917" y="2640"/>
                </a:cubicBezTo>
                <a:cubicBezTo>
                  <a:pt x="917" y="1692"/>
                  <a:pt x="1790" y="906"/>
                  <a:pt x="2880" y="906"/>
                </a:cubicBezTo>
                <a:lnTo>
                  <a:pt x="31677" y="906"/>
                </a:lnTo>
                <a:cubicBezTo>
                  <a:pt x="32484" y="906"/>
                  <a:pt x="33138" y="1484"/>
                  <a:pt x="33138" y="2182"/>
                </a:cubicBezTo>
                <a:cubicBezTo>
                  <a:pt x="33138" y="2891"/>
                  <a:pt x="32484" y="3459"/>
                  <a:pt x="31677" y="3459"/>
                </a:cubicBezTo>
                <a:lnTo>
                  <a:pt x="24543" y="3459"/>
                </a:lnTo>
                <a:cubicBezTo>
                  <a:pt x="23147" y="3459"/>
                  <a:pt x="22024" y="4494"/>
                  <a:pt x="22024" y="5782"/>
                </a:cubicBezTo>
                <a:cubicBezTo>
                  <a:pt x="22024" y="6938"/>
                  <a:pt x="23038" y="7876"/>
                  <a:pt x="24293" y="7876"/>
                </a:cubicBezTo>
                <a:lnTo>
                  <a:pt x="26562" y="7876"/>
                </a:lnTo>
                <a:cubicBezTo>
                  <a:pt x="27314" y="7876"/>
                  <a:pt x="27925" y="8411"/>
                  <a:pt x="27925" y="9054"/>
                </a:cubicBezTo>
                <a:lnTo>
                  <a:pt x="27925" y="9403"/>
                </a:lnTo>
                <a:cubicBezTo>
                  <a:pt x="27925" y="9981"/>
                  <a:pt x="27379" y="10450"/>
                  <a:pt x="26714" y="10450"/>
                </a:cubicBezTo>
                <a:lnTo>
                  <a:pt x="9534" y="10450"/>
                </a:lnTo>
                <a:cubicBezTo>
                  <a:pt x="9284" y="10450"/>
                  <a:pt x="9076" y="10646"/>
                  <a:pt x="9076" y="10898"/>
                </a:cubicBezTo>
                <a:cubicBezTo>
                  <a:pt x="9076" y="11148"/>
                  <a:pt x="9284" y="11356"/>
                  <a:pt x="9534" y="11356"/>
                </a:cubicBezTo>
                <a:lnTo>
                  <a:pt x="26714" y="11356"/>
                </a:lnTo>
                <a:cubicBezTo>
                  <a:pt x="27881" y="11356"/>
                  <a:pt x="28830" y="10483"/>
                  <a:pt x="28830" y="9403"/>
                </a:cubicBezTo>
                <a:lnTo>
                  <a:pt x="28830" y="9054"/>
                </a:lnTo>
                <a:cubicBezTo>
                  <a:pt x="28830" y="7898"/>
                  <a:pt x="27815" y="6960"/>
                  <a:pt x="26562" y="6960"/>
                </a:cubicBezTo>
                <a:lnTo>
                  <a:pt x="24293" y="6960"/>
                </a:lnTo>
                <a:cubicBezTo>
                  <a:pt x="23540" y="6960"/>
                  <a:pt x="22929" y="6436"/>
                  <a:pt x="22929" y="5782"/>
                </a:cubicBezTo>
                <a:cubicBezTo>
                  <a:pt x="22929" y="5008"/>
                  <a:pt x="23660" y="4375"/>
                  <a:pt x="24543" y="4375"/>
                </a:cubicBezTo>
                <a:lnTo>
                  <a:pt x="31677" y="4375"/>
                </a:lnTo>
                <a:cubicBezTo>
                  <a:pt x="32986" y="4375"/>
                  <a:pt x="34055" y="3393"/>
                  <a:pt x="34055" y="2182"/>
                </a:cubicBezTo>
                <a:cubicBezTo>
                  <a:pt x="34055" y="982"/>
                  <a:pt x="32986" y="0"/>
                  <a:pt x="3167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99" name="CustomShape 3"/>
          <p:cNvSpPr/>
          <p:nvPr/>
        </p:nvSpPr>
        <p:spPr>
          <a:xfrm rot="10800000">
            <a:off x="7468920" y="2833560"/>
            <a:ext cx="1206000" cy="317880"/>
          </a:xfrm>
          <a:custGeom>
            <a:avLst/>
            <a:gdLst/>
            <a:ahLst/>
            <a:rect l="l" t="t" r="r" b="b"/>
            <a:pathLst>
              <a:path w="42093" h="11171">
                <a:moveTo>
                  <a:pt x="16503" y="1"/>
                </a:moveTo>
                <a:cubicBezTo>
                  <a:pt x="15009" y="1"/>
                  <a:pt x="13776" y="1223"/>
                  <a:pt x="13776" y="2728"/>
                </a:cubicBezTo>
                <a:cubicBezTo>
                  <a:pt x="13776" y="3906"/>
                  <a:pt x="14736" y="4866"/>
                  <a:pt x="15925" y="4866"/>
                </a:cubicBezTo>
                <a:lnTo>
                  <a:pt x="19296" y="4866"/>
                </a:lnTo>
                <a:cubicBezTo>
                  <a:pt x="19972" y="4866"/>
                  <a:pt x="20517" y="5423"/>
                  <a:pt x="20517" y="6099"/>
                </a:cubicBezTo>
                <a:cubicBezTo>
                  <a:pt x="20517" y="6753"/>
                  <a:pt x="19983" y="7287"/>
                  <a:pt x="19329" y="7287"/>
                </a:cubicBezTo>
                <a:lnTo>
                  <a:pt x="1942" y="7287"/>
                </a:lnTo>
                <a:cubicBezTo>
                  <a:pt x="873" y="7287"/>
                  <a:pt x="0" y="8160"/>
                  <a:pt x="0" y="9229"/>
                </a:cubicBezTo>
                <a:cubicBezTo>
                  <a:pt x="0" y="10298"/>
                  <a:pt x="873" y="11170"/>
                  <a:pt x="1942" y="11170"/>
                </a:cubicBezTo>
                <a:lnTo>
                  <a:pt x="16285" y="11170"/>
                </a:lnTo>
                <a:cubicBezTo>
                  <a:pt x="16536" y="11170"/>
                  <a:pt x="16743" y="10964"/>
                  <a:pt x="16743" y="10712"/>
                </a:cubicBezTo>
                <a:cubicBezTo>
                  <a:pt x="16743" y="10462"/>
                  <a:pt x="16536" y="10254"/>
                  <a:pt x="16285" y="10254"/>
                </a:cubicBezTo>
                <a:lnTo>
                  <a:pt x="1942" y="10254"/>
                </a:lnTo>
                <a:cubicBezTo>
                  <a:pt x="1375" y="10254"/>
                  <a:pt x="916" y="9796"/>
                  <a:pt x="916" y="9229"/>
                </a:cubicBezTo>
                <a:cubicBezTo>
                  <a:pt x="916" y="8662"/>
                  <a:pt x="1375" y="8204"/>
                  <a:pt x="1942" y="8204"/>
                </a:cubicBezTo>
                <a:lnTo>
                  <a:pt x="19329" y="8204"/>
                </a:lnTo>
                <a:cubicBezTo>
                  <a:pt x="20485" y="8204"/>
                  <a:pt x="21433" y="7255"/>
                  <a:pt x="21433" y="6099"/>
                </a:cubicBezTo>
                <a:cubicBezTo>
                  <a:pt x="21433" y="4921"/>
                  <a:pt x="20474" y="3950"/>
                  <a:pt x="19296" y="3950"/>
                </a:cubicBezTo>
                <a:lnTo>
                  <a:pt x="15925" y="3950"/>
                </a:lnTo>
                <a:cubicBezTo>
                  <a:pt x="15249" y="3950"/>
                  <a:pt x="14692" y="3404"/>
                  <a:pt x="14692" y="2728"/>
                </a:cubicBezTo>
                <a:cubicBezTo>
                  <a:pt x="14692" y="1724"/>
                  <a:pt x="15511" y="907"/>
                  <a:pt x="16503" y="907"/>
                </a:cubicBezTo>
                <a:lnTo>
                  <a:pt x="41635" y="907"/>
                </a:lnTo>
                <a:cubicBezTo>
                  <a:pt x="41896" y="907"/>
                  <a:pt x="42093" y="710"/>
                  <a:pt x="42093" y="459"/>
                </a:cubicBezTo>
                <a:cubicBezTo>
                  <a:pt x="42093" y="197"/>
                  <a:pt x="41896" y="1"/>
                  <a:pt x="416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00" name="CustomShape 4"/>
          <p:cNvSpPr/>
          <p:nvPr/>
        </p:nvSpPr>
        <p:spPr>
          <a:xfrm>
            <a:off x="7216920" y="1339200"/>
            <a:ext cx="44640" cy="450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01" name="CustomShape 5"/>
          <p:cNvSpPr/>
          <p:nvPr/>
        </p:nvSpPr>
        <p:spPr>
          <a:xfrm>
            <a:off x="108000" y="1006200"/>
            <a:ext cx="1047600" cy="252360"/>
          </a:xfrm>
          <a:custGeom>
            <a:avLst/>
            <a:gdLst/>
            <a:ahLst/>
            <a:rect l="l" t="t" r="r" b="b"/>
            <a:pathLst>
              <a:path w="37644" h="9153">
                <a:moveTo>
                  <a:pt x="5335" y="1"/>
                </a:moveTo>
                <a:cubicBezTo>
                  <a:pt x="4473" y="1"/>
                  <a:pt x="3786" y="732"/>
                  <a:pt x="3786" y="1637"/>
                </a:cubicBezTo>
                <a:cubicBezTo>
                  <a:pt x="3786" y="2793"/>
                  <a:pt x="4669" y="3743"/>
                  <a:pt x="5772" y="3743"/>
                </a:cubicBezTo>
                <a:lnTo>
                  <a:pt x="13036" y="3743"/>
                </a:lnTo>
                <a:cubicBezTo>
                  <a:pt x="13308" y="3743"/>
                  <a:pt x="13526" y="3993"/>
                  <a:pt x="13526" y="4298"/>
                </a:cubicBezTo>
                <a:cubicBezTo>
                  <a:pt x="13526" y="4833"/>
                  <a:pt x="13145" y="5258"/>
                  <a:pt x="12676" y="5258"/>
                </a:cubicBezTo>
                <a:lnTo>
                  <a:pt x="1910" y="5258"/>
                </a:lnTo>
                <a:cubicBezTo>
                  <a:pt x="852" y="5258"/>
                  <a:pt x="1" y="6164"/>
                  <a:pt x="1" y="7287"/>
                </a:cubicBezTo>
                <a:cubicBezTo>
                  <a:pt x="1" y="8312"/>
                  <a:pt x="786" y="9153"/>
                  <a:pt x="1768" y="9153"/>
                </a:cubicBezTo>
                <a:lnTo>
                  <a:pt x="20682" y="9153"/>
                </a:lnTo>
                <a:cubicBezTo>
                  <a:pt x="20933" y="9153"/>
                  <a:pt x="21130" y="8945"/>
                  <a:pt x="21130" y="8695"/>
                </a:cubicBezTo>
                <a:cubicBezTo>
                  <a:pt x="21130" y="8443"/>
                  <a:pt x="20933" y="8237"/>
                  <a:pt x="20682" y="8237"/>
                </a:cubicBezTo>
                <a:lnTo>
                  <a:pt x="1768" y="8237"/>
                </a:lnTo>
                <a:cubicBezTo>
                  <a:pt x="1299" y="8237"/>
                  <a:pt x="917" y="7811"/>
                  <a:pt x="917" y="7287"/>
                </a:cubicBezTo>
                <a:cubicBezTo>
                  <a:pt x="917" y="6666"/>
                  <a:pt x="1365" y="6175"/>
                  <a:pt x="1910" y="6175"/>
                </a:cubicBezTo>
                <a:lnTo>
                  <a:pt x="12676" y="6175"/>
                </a:lnTo>
                <a:cubicBezTo>
                  <a:pt x="13647" y="6175"/>
                  <a:pt x="14443" y="5335"/>
                  <a:pt x="14443" y="4298"/>
                </a:cubicBezTo>
                <a:cubicBezTo>
                  <a:pt x="14443" y="3491"/>
                  <a:pt x="13810" y="2826"/>
                  <a:pt x="13036" y="2826"/>
                </a:cubicBezTo>
                <a:lnTo>
                  <a:pt x="5772" y="2826"/>
                </a:lnTo>
                <a:cubicBezTo>
                  <a:pt x="5171" y="2826"/>
                  <a:pt x="4691" y="2291"/>
                  <a:pt x="4691" y="1637"/>
                </a:cubicBezTo>
                <a:cubicBezTo>
                  <a:pt x="4691" y="1234"/>
                  <a:pt x="4975" y="907"/>
                  <a:pt x="5335" y="907"/>
                </a:cubicBezTo>
                <a:lnTo>
                  <a:pt x="27445" y="907"/>
                </a:lnTo>
                <a:cubicBezTo>
                  <a:pt x="27794" y="907"/>
                  <a:pt x="28077" y="1234"/>
                  <a:pt x="28077" y="1637"/>
                </a:cubicBezTo>
                <a:cubicBezTo>
                  <a:pt x="28077" y="2291"/>
                  <a:pt x="27597" y="2826"/>
                  <a:pt x="27008" y="2826"/>
                </a:cubicBezTo>
                <a:lnTo>
                  <a:pt x="20573" y="2826"/>
                </a:lnTo>
                <a:cubicBezTo>
                  <a:pt x="19657" y="2826"/>
                  <a:pt x="18915" y="3612"/>
                  <a:pt x="18915" y="4572"/>
                </a:cubicBezTo>
                <a:cubicBezTo>
                  <a:pt x="18915" y="5280"/>
                  <a:pt x="19460" y="5859"/>
                  <a:pt x="20137" y="5859"/>
                </a:cubicBezTo>
                <a:lnTo>
                  <a:pt x="37186" y="5859"/>
                </a:lnTo>
                <a:cubicBezTo>
                  <a:pt x="37436" y="5859"/>
                  <a:pt x="37644" y="5651"/>
                  <a:pt x="37644" y="5400"/>
                </a:cubicBezTo>
                <a:cubicBezTo>
                  <a:pt x="37644" y="5149"/>
                  <a:pt x="37436" y="4942"/>
                  <a:pt x="37186" y="4942"/>
                </a:cubicBezTo>
                <a:lnTo>
                  <a:pt x="20137" y="4942"/>
                </a:lnTo>
                <a:cubicBezTo>
                  <a:pt x="19962" y="4942"/>
                  <a:pt x="19821" y="4778"/>
                  <a:pt x="19821" y="4572"/>
                </a:cubicBezTo>
                <a:cubicBezTo>
                  <a:pt x="19821" y="4113"/>
                  <a:pt x="20158" y="3743"/>
                  <a:pt x="20573" y="3743"/>
                </a:cubicBezTo>
                <a:lnTo>
                  <a:pt x="27008" y="3743"/>
                </a:lnTo>
                <a:cubicBezTo>
                  <a:pt x="28099" y="3743"/>
                  <a:pt x="28994" y="2793"/>
                  <a:pt x="28994" y="1637"/>
                </a:cubicBezTo>
                <a:cubicBezTo>
                  <a:pt x="28994" y="732"/>
                  <a:pt x="28296" y="1"/>
                  <a:pt x="2744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02" name="CustomShape 6"/>
          <p:cNvSpPr/>
          <p:nvPr/>
        </p:nvSpPr>
        <p:spPr>
          <a:xfrm rot="10800000">
            <a:off x="5630040" y="685440"/>
            <a:ext cx="1206000" cy="317880"/>
          </a:xfrm>
          <a:custGeom>
            <a:avLst/>
            <a:gdLst/>
            <a:ahLst/>
            <a:rect l="l" t="t" r="r" b="b"/>
            <a:pathLst>
              <a:path w="42093" h="11171">
                <a:moveTo>
                  <a:pt x="16503" y="1"/>
                </a:moveTo>
                <a:cubicBezTo>
                  <a:pt x="15009" y="1"/>
                  <a:pt x="13776" y="1223"/>
                  <a:pt x="13776" y="2728"/>
                </a:cubicBezTo>
                <a:cubicBezTo>
                  <a:pt x="13776" y="3906"/>
                  <a:pt x="14736" y="4866"/>
                  <a:pt x="15925" y="4866"/>
                </a:cubicBezTo>
                <a:lnTo>
                  <a:pt x="19296" y="4866"/>
                </a:lnTo>
                <a:cubicBezTo>
                  <a:pt x="19972" y="4866"/>
                  <a:pt x="20517" y="5423"/>
                  <a:pt x="20517" y="6099"/>
                </a:cubicBezTo>
                <a:cubicBezTo>
                  <a:pt x="20517" y="6753"/>
                  <a:pt x="19983" y="7287"/>
                  <a:pt x="19329" y="7287"/>
                </a:cubicBezTo>
                <a:lnTo>
                  <a:pt x="1942" y="7287"/>
                </a:lnTo>
                <a:cubicBezTo>
                  <a:pt x="873" y="7287"/>
                  <a:pt x="0" y="8160"/>
                  <a:pt x="0" y="9229"/>
                </a:cubicBezTo>
                <a:cubicBezTo>
                  <a:pt x="0" y="10298"/>
                  <a:pt x="873" y="11170"/>
                  <a:pt x="1942" y="11170"/>
                </a:cubicBezTo>
                <a:lnTo>
                  <a:pt x="16285" y="11170"/>
                </a:lnTo>
                <a:cubicBezTo>
                  <a:pt x="16536" y="11170"/>
                  <a:pt x="16743" y="10964"/>
                  <a:pt x="16743" y="10712"/>
                </a:cubicBezTo>
                <a:cubicBezTo>
                  <a:pt x="16743" y="10462"/>
                  <a:pt x="16536" y="10254"/>
                  <a:pt x="16285" y="10254"/>
                </a:cubicBezTo>
                <a:lnTo>
                  <a:pt x="1942" y="10254"/>
                </a:lnTo>
                <a:cubicBezTo>
                  <a:pt x="1375" y="10254"/>
                  <a:pt x="916" y="9796"/>
                  <a:pt x="916" y="9229"/>
                </a:cubicBezTo>
                <a:cubicBezTo>
                  <a:pt x="916" y="8662"/>
                  <a:pt x="1375" y="8204"/>
                  <a:pt x="1942" y="8204"/>
                </a:cubicBezTo>
                <a:lnTo>
                  <a:pt x="19329" y="8204"/>
                </a:lnTo>
                <a:cubicBezTo>
                  <a:pt x="20485" y="8204"/>
                  <a:pt x="21433" y="7255"/>
                  <a:pt x="21433" y="6099"/>
                </a:cubicBezTo>
                <a:cubicBezTo>
                  <a:pt x="21433" y="4921"/>
                  <a:pt x="20474" y="3950"/>
                  <a:pt x="19296" y="3950"/>
                </a:cubicBezTo>
                <a:lnTo>
                  <a:pt x="15925" y="3950"/>
                </a:lnTo>
                <a:cubicBezTo>
                  <a:pt x="15249" y="3950"/>
                  <a:pt x="14692" y="3404"/>
                  <a:pt x="14692" y="2728"/>
                </a:cubicBezTo>
                <a:cubicBezTo>
                  <a:pt x="14692" y="1724"/>
                  <a:pt x="15511" y="907"/>
                  <a:pt x="16503" y="907"/>
                </a:cubicBezTo>
                <a:lnTo>
                  <a:pt x="41635" y="907"/>
                </a:lnTo>
                <a:cubicBezTo>
                  <a:pt x="41896" y="907"/>
                  <a:pt x="42093" y="710"/>
                  <a:pt x="42093" y="459"/>
                </a:cubicBezTo>
                <a:cubicBezTo>
                  <a:pt x="42093" y="197"/>
                  <a:pt x="41896" y="1"/>
                  <a:pt x="416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03" name="CustomShape 7"/>
          <p:cNvSpPr/>
          <p:nvPr/>
        </p:nvSpPr>
        <p:spPr>
          <a:xfrm>
            <a:off x="630720" y="530640"/>
            <a:ext cx="4578840" cy="838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3600" spc="-1" strike="noStrike">
                <a:solidFill>
                  <a:srgbClr val="212739"/>
                </a:solidFill>
                <a:latin typeface="Bigshot One"/>
                <a:ea typeface="Bigshot One"/>
              </a:rPr>
              <a:t>Саммари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604" name="CustomShape 8"/>
          <p:cNvSpPr/>
          <p:nvPr/>
        </p:nvSpPr>
        <p:spPr>
          <a:xfrm>
            <a:off x="0" y="1225080"/>
            <a:ext cx="6398280" cy="261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 marL="457200" indent="-30204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212739"/>
              </a:buClr>
              <a:buFont typeface="Calibri"/>
              <a:buChar char="●"/>
              <a:tabLst>
                <a:tab algn="l" pos="0"/>
              </a:tabLst>
            </a:pPr>
            <a:r>
              <a:rPr b="0" lang="en" sz="1800" spc="-1" strike="noStrike">
                <a:solidFill>
                  <a:srgbClr val="212739"/>
                </a:solidFill>
                <a:latin typeface="Calibri"/>
                <a:ea typeface="Calibri"/>
              </a:rPr>
              <a:t>Оптимизация кода – актуальная проблема, в данной работе рассматривается параллелизм по данным</a:t>
            </a:r>
            <a:endParaRPr b="0" lang="en-US" sz="1800" spc="-1" strike="noStrike">
              <a:latin typeface="Arial"/>
            </a:endParaRPr>
          </a:p>
          <a:p>
            <a:pPr marL="457200" indent="-30204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212739"/>
              </a:buClr>
              <a:buFont typeface="Calibri"/>
              <a:buChar char="●"/>
              <a:tabLst>
                <a:tab algn="l" pos="0"/>
              </a:tabLst>
            </a:pPr>
            <a:r>
              <a:rPr b="0" lang="en" sz="1800" spc="-1" strike="noStrike">
                <a:solidFill>
                  <a:srgbClr val="212739"/>
                </a:solidFill>
                <a:latin typeface="Calibri"/>
                <a:ea typeface="Calibri"/>
              </a:rPr>
              <a:t>Для применения SIMD инструкций требуется детектировать “любопытные” циклы </a:t>
            </a:r>
            <a:endParaRPr b="0" lang="en-US" sz="1800" spc="-1" strike="noStrike">
              <a:latin typeface="Arial"/>
            </a:endParaRPr>
          </a:p>
          <a:p>
            <a:pPr marL="457200" indent="-30204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212739"/>
              </a:buClr>
              <a:buFont typeface="Calibri"/>
              <a:buChar char="●"/>
              <a:tabLst>
                <a:tab algn="l" pos="0"/>
              </a:tabLst>
            </a:pPr>
            <a:r>
              <a:rPr b="0" lang="en" sz="1800" spc="-1" strike="noStrike">
                <a:solidFill>
                  <a:srgbClr val="212739"/>
                </a:solidFill>
                <a:latin typeface="Calibri"/>
                <a:ea typeface="Calibri"/>
              </a:rPr>
              <a:t>Поиск на графо-структурированных промежуточных представлениях программ можеть позволить работать с более сложными конструкциями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599"/>
              </a:spcBef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605" name="CustomShape 9"/>
          <p:cNvSpPr/>
          <p:nvPr/>
        </p:nvSpPr>
        <p:spPr>
          <a:xfrm>
            <a:off x="0" y="4800240"/>
            <a:ext cx="1454760" cy="343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fld id="{BB7F7DF5-18AC-4A6B-A70C-FCA30ED6C933}" type="slidenum">
              <a:rPr b="0" lang="en-US" sz="1800" spc="-1" strike="noStrike">
                <a:latin typeface="Times New Roman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ffffff"/>
      </a:dk2>
      <a:lt2>
        <a:srgbClr val="ffffff"/>
      </a:lt2>
      <a:accent1>
        <a:srgbClr val="b9b3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12739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ffffff"/>
      </a:dk2>
      <a:lt2>
        <a:srgbClr val="ffffff"/>
      </a:lt2>
      <a:accent1>
        <a:srgbClr val="b9b3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12739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ffffff"/>
      </a:dk2>
      <a:lt2>
        <a:srgbClr val="ffffff"/>
      </a:lt2>
      <a:accent1>
        <a:srgbClr val="b9b3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12739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ffffff"/>
      </a:dk2>
      <a:lt2>
        <a:srgbClr val="ffffff"/>
      </a:lt2>
      <a:accent1>
        <a:srgbClr val="b9b3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12739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ffffff"/>
      </a:dk2>
      <a:lt2>
        <a:srgbClr val="ffffff"/>
      </a:lt2>
      <a:accent1>
        <a:srgbClr val="b9b3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12739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ffffff"/>
      </a:dk2>
      <a:lt2>
        <a:srgbClr val="ffffff"/>
      </a:lt2>
      <a:accent1>
        <a:srgbClr val="b9b3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12739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ffffff"/>
      </a:dk2>
      <a:lt2>
        <a:srgbClr val="ffffff"/>
      </a:lt2>
      <a:accent1>
        <a:srgbClr val="b9b3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12739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ffffff"/>
      </a:dk2>
      <a:lt2>
        <a:srgbClr val="ffffff"/>
      </a:lt2>
      <a:accent1>
        <a:srgbClr val="b9b3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12739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219</TotalTime>
  <Application>LibreOffice/6.4.7.2$Linux_X86_64 LibreOffice_project/40$Build-2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dcterms:modified xsi:type="dcterms:W3CDTF">2021-12-14T17:56:51Z</dcterms:modified>
  <cp:revision>10</cp:revision>
  <dc:subject/>
  <dc:title/>
</cp:coreProperties>
</file>